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5" y="9426"/>
            <a:ext cx="9149743" cy="68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43" y="6663"/>
            <a:ext cx="9124957" cy="68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22. 05. 2018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794955"/>
            <a:ext cx="6858000" cy="785007"/>
          </a:xfrm>
        </p:spPr>
        <p:txBody>
          <a:bodyPr>
            <a:normAutofit/>
          </a:bodyPr>
          <a:lstStyle/>
          <a:p>
            <a:pPr algn="l"/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NASLOV PREDAVANJA</a:t>
            </a:r>
            <a:b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26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/>
              <a:t>AVTOR    </a:t>
            </a:r>
            <a:r>
              <a:rPr lang="sl-SI" sz="1800" dirty="0" err="1" smtClean="0"/>
              <a:t>Arial</a:t>
            </a:r>
            <a:r>
              <a:rPr lang="sl-SI" sz="1800" dirty="0" smtClean="0"/>
              <a:t> 18 </a:t>
            </a:r>
            <a:r>
              <a:rPr lang="sl-SI" sz="1800" dirty="0" err="1" smtClean="0"/>
              <a:t>pt</a:t>
            </a:r>
            <a:r>
              <a:rPr lang="sl-SI" sz="1800" dirty="0" smtClean="0"/>
              <a:t>, normal</a:t>
            </a:r>
          </a:p>
          <a:p>
            <a:pPr algn="l"/>
            <a:r>
              <a:rPr lang="sl-SI" sz="1800" dirty="0" smtClean="0"/>
              <a:t>Institucija  </a:t>
            </a:r>
            <a:r>
              <a:rPr lang="sl-SI" sz="1800" dirty="0" err="1" smtClean="0"/>
              <a:t>Arial</a:t>
            </a:r>
            <a:r>
              <a:rPr lang="sl-SI" sz="1800" dirty="0" smtClean="0"/>
              <a:t> 14 </a:t>
            </a:r>
            <a:r>
              <a:rPr lang="sl-SI" sz="1800" dirty="0" err="1" smtClean="0"/>
              <a:t>pt</a:t>
            </a:r>
            <a:r>
              <a:rPr lang="sl-SI" sz="1800" dirty="0" smtClean="0"/>
              <a:t>  normal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09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91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13</Words>
  <Application>Microsoft Office PowerPoint</Application>
  <PresentationFormat>Diaprojekcija na zaslonu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NASLOV PREDAVANJA Arial 26 pt, bold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Sonja Rajh</cp:lastModifiedBy>
  <cp:revision>12</cp:revision>
  <dcterms:created xsi:type="dcterms:W3CDTF">2017-08-16T10:43:35Z</dcterms:created>
  <dcterms:modified xsi:type="dcterms:W3CDTF">2018-05-22T07:58:35Z</dcterms:modified>
</cp:coreProperties>
</file>