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6.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7.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8.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9.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6" r:id="rId1"/>
    <p:sldMasterId id="2147483706" r:id="rId2"/>
    <p:sldMasterId id="2147483721" r:id="rId3"/>
    <p:sldMasterId id="2147483724" r:id="rId4"/>
    <p:sldMasterId id="2147483727" r:id="rId5"/>
    <p:sldMasterId id="2147483730" r:id="rId6"/>
    <p:sldMasterId id="2147483733" r:id="rId7"/>
    <p:sldMasterId id="2147483748" r:id="rId8"/>
    <p:sldMasterId id="2147483763" r:id="rId9"/>
    <p:sldMasterId id="2147483778" r:id="rId10"/>
  </p:sldMasterIdLst>
  <p:notesMasterIdLst>
    <p:notesMasterId r:id="rId34"/>
  </p:notesMasterIdLst>
  <p:handoutMasterIdLst>
    <p:handoutMasterId r:id="rId35"/>
  </p:handoutMasterIdLst>
  <p:sldIdLst>
    <p:sldId id="602" r:id="rId11"/>
    <p:sldId id="342" r:id="rId12"/>
    <p:sldId id="478" r:id="rId13"/>
    <p:sldId id="616" r:id="rId14"/>
    <p:sldId id="571" r:id="rId15"/>
    <p:sldId id="572" r:id="rId16"/>
    <p:sldId id="568" r:id="rId17"/>
    <p:sldId id="603" r:id="rId18"/>
    <p:sldId id="604" r:id="rId19"/>
    <p:sldId id="611" r:id="rId20"/>
    <p:sldId id="612" r:id="rId21"/>
    <p:sldId id="613" r:id="rId22"/>
    <p:sldId id="614" r:id="rId23"/>
    <p:sldId id="575" r:id="rId24"/>
    <p:sldId id="585" r:id="rId25"/>
    <p:sldId id="615" r:id="rId26"/>
    <p:sldId id="567" r:id="rId27"/>
    <p:sldId id="587" r:id="rId28"/>
    <p:sldId id="608" r:id="rId29"/>
    <p:sldId id="588" r:id="rId30"/>
    <p:sldId id="607" r:id="rId31"/>
    <p:sldId id="598" r:id="rId32"/>
    <p:sldId id="605" r:id="rId33"/>
  </p:sldIdLst>
  <p:sldSz cx="9906000" cy="6858000" type="A4"/>
  <p:notesSz cx="6670675" cy="9929813"/>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253">
          <p15:clr>
            <a:srgbClr val="A4A3A4"/>
          </p15:clr>
        </p15:guide>
        <p15:guide id="2" pos="398">
          <p15:clr>
            <a:srgbClr val="A4A3A4"/>
          </p15:clr>
        </p15:guide>
      </p15:sldGuideLst>
    </p:ext>
    <p:ext uri="{2D200454-40CA-4A62-9FC3-DE9A4176ACB9}">
      <p15:notesGuideLst xmlns:p15="http://schemas.microsoft.com/office/powerpoint/2012/main">
        <p15:guide id="1" orient="horz" pos="3128">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A80"/>
    <a:srgbClr val="0033CC"/>
    <a:srgbClr val="336699"/>
    <a:srgbClr val="8BC5FF"/>
    <a:srgbClr val="99CCFF"/>
    <a:srgbClr val="FF0000"/>
    <a:srgbClr val="3333CC"/>
    <a:srgbClr val="FFFF00"/>
    <a:srgbClr val="FF669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45" autoAdjust="0"/>
    <p:restoredTop sz="93829" autoAdjust="0"/>
  </p:normalViewPr>
  <p:slideViewPr>
    <p:cSldViewPr>
      <p:cViewPr varScale="1">
        <p:scale>
          <a:sx n="121" d="100"/>
          <a:sy n="121" d="100"/>
        </p:scale>
        <p:origin x="606" y="96"/>
      </p:cViewPr>
      <p:guideLst>
        <p:guide orient="horz" pos="1253"/>
        <p:guide pos="398"/>
      </p:guideLst>
    </p:cSldViewPr>
  </p:slideViewPr>
  <p:outlineViewPr>
    <p:cViewPr>
      <p:scale>
        <a:sx n="33" d="100"/>
        <a:sy n="33" d="100"/>
      </p:scale>
      <p:origin x="0" y="5514"/>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82" d="100"/>
          <a:sy n="82" d="100"/>
        </p:scale>
        <p:origin x="-3900" y="-102"/>
      </p:cViewPr>
      <p:guideLst>
        <p:guide orient="horz" pos="3128"/>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1"/>
            <a:ext cx="2890626" cy="497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70" tIns="46485" rIns="92970" bIns="46485" numCol="1" anchor="t" anchorCtr="0" compatLnSpc="1">
            <a:prstTxWarp prst="textNoShape">
              <a:avLst/>
            </a:prstTxWarp>
          </a:bodyPr>
          <a:lstStyle>
            <a:lvl1pPr defTabSz="930117">
              <a:defRPr sz="1200"/>
            </a:lvl1pPr>
          </a:lstStyle>
          <a:p>
            <a:pPr>
              <a:defRPr/>
            </a:pPr>
            <a:endParaRPr lang="en-GB"/>
          </a:p>
        </p:txBody>
      </p:sp>
      <p:sp>
        <p:nvSpPr>
          <p:cNvPr id="5123" name="Rectangle 3"/>
          <p:cNvSpPr>
            <a:spLocks noGrp="1" noChangeArrowheads="1"/>
          </p:cNvSpPr>
          <p:nvPr>
            <p:ph type="dt" sz="quarter" idx="1"/>
          </p:nvPr>
        </p:nvSpPr>
        <p:spPr bwMode="auto">
          <a:xfrm>
            <a:off x="3778505" y="1"/>
            <a:ext cx="2890626" cy="497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70" tIns="46485" rIns="92970" bIns="46485" numCol="1" anchor="t" anchorCtr="0" compatLnSpc="1">
            <a:prstTxWarp prst="textNoShape">
              <a:avLst/>
            </a:prstTxWarp>
          </a:bodyPr>
          <a:lstStyle>
            <a:lvl1pPr algn="r" defTabSz="930117">
              <a:defRPr sz="1200"/>
            </a:lvl1pPr>
          </a:lstStyle>
          <a:p>
            <a:pPr>
              <a:defRPr/>
            </a:pPr>
            <a:endParaRPr lang="en-GB"/>
          </a:p>
        </p:txBody>
      </p:sp>
      <p:sp>
        <p:nvSpPr>
          <p:cNvPr id="5124" name="Rectangle 4"/>
          <p:cNvSpPr>
            <a:spLocks noGrp="1" noChangeArrowheads="1"/>
          </p:cNvSpPr>
          <p:nvPr>
            <p:ph type="ftr" sz="quarter" idx="2"/>
          </p:nvPr>
        </p:nvSpPr>
        <p:spPr bwMode="auto">
          <a:xfrm>
            <a:off x="0" y="9431179"/>
            <a:ext cx="2890626" cy="49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70" tIns="46485" rIns="92970" bIns="46485" numCol="1" anchor="b" anchorCtr="0" compatLnSpc="1">
            <a:prstTxWarp prst="textNoShape">
              <a:avLst/>
            </a:prstTxWarp>
          </a:bodyPr>
          <a:lstStyle>
            <a:lvl1pPr defTabSz="930117">
              <a:defRPr sz="1200"/>
            </a:lvl1pPr>
          </a:lstStyle>
          <a:p>
            <a:pPr>
              <a:defRPr/>
            </a:pPr>
            <a:endParaRPr lang="en-GB"/>
          </a:p>
        </p:txBody>
      </p:sp>
      <p:sp>
        <p:nvSpPr>
          <p:cNvPr id="5125" name="Rectangle 5"/>
          <p:cNvSpPr>
            <a:spLocks noGrp="1" noChangeArrowheads="1"/>
          </p:cNvSpPr>
          <p:nvPr>
            <p:ph type="sldNum" sz="quarter" idx="3"/>
          </p:nvPr>
        </p:nvSpPr>
        <p:spPr bwMode="auto">
          <a:xfrm>
            <a:off x="3778505" y="9431179"/>
            <a:ext cx="2890626" cy="49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70" tIns="46485" rIns="92970" bIns="46485" numCol="1" anchor="b" anchorCtr="0" compatLnSpc="1">
            <a:prstTxWarp prst="textNoShape">
              <a:avLst/>
            </a:prstTxWarp>
          </a:bodyPr>
          <a:lstStyle>
            <a:lvl1pPr algn="r" defTabSz="930117">
              <a:defRPr sz="1200"/>
            </a:lvl1pPr>
          </a:lstStyle>
          <a:p>
            <a:pPr>
              <a:defRPr/>
            </a:pPr>
            <a:fld id="{F1173FD4-DA70-4A51-AA00-F669EA01B066}" type="slidenum">
              <a:rPr lang="en-GB"/>
              <a:pPr>
                <a:defRPr/>
              </a:pPr>
              <a:t>‹#›</a:t>
            </a:fld>
            <a:endParaRPr lang="en-GB"/>
          </a:p>
        </p:txBody>
      </p:sp>
    </p:spTree>
    <p:extLst>
      <p:ext uri="{BB962C8B-B14F-4D97-AF65-F5344CB8AC3E}">
        <p14:creationId xmlns:p14="http://schemas.microsoft.com/office/powerpoint/2010/main" val="1526433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
            <a:ext cx="2890626" cy="497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70" tIns="46485" rIns="92970" bIns="46485" numCol="1" anchor="t" anchorCtr="0" compatLnSpc="1">
            <a:prstTxWarp prst="textNoShape">
              <a:avLst/>
            </a:prstTxWarp>
          </a:bodyPr>
          <a:lstStyle>
            <a:lvl1pPr defTabSz="930117">
              <a:defRPr sz="1200"/>
            </a:lvl1pPr>
          </a:lstStyle>
          <a:p>
            <a:pPr>
              <a:defRPr/>
            </a:pPr>
            <a:endParaRPr lang="en-GB"/>
          </a:p>
        </p:txBody>
      </p:sp>
      <p:sp>
        <p:nvSpPr>
          <p:cNvPr id="3075" name="Rectangle 3"/>
          <p:cNvSpPr>
            <a:spLocks noGrp="1" noChangeArrowheads="1"/>
          </p:cNvSpPr>
          <p:nvPr>
            <p:ph type="dt" idx="1"/>
          </p:nvPr>
        </p:nvSpPr>
        <p:spPr bwMode="auto">
          <a:xfrm>
            <a:off x="3778505" y="1"/>
            <a:ext cx="2890626" cy="497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70" tIns="46485" rIns="92970" bIns="46485" numCol="1" anchor="t" anchorCtr="0" compatLnSpc="1">
            <a:prstTxWarp prst="textNoShape">
              <a:avLst/>
            </a:prstTxWarp>
          </a:bodyPr>
          <a:lstStyle>
            <a:lvl1pPr algn="r" defTabSz="930117">
              <a:defRPr sz="1200"/>
            </a:lvl1pPr>
          </a:lstStyle>
          <a:p>
            <a:pPr>
              <a:defRPr/>
            </a:pPr>
            <a:endParaRPr lang="en-GB"/>
          </a:p>
        </p:txBody>
      </p:sp>
      <p:sp>
        <p:nvSpPr>
          <p:cNvPr id="36868" name="Rectangle 4"/>
          <p:cNvSpPr>
            <a:spLocks noGrp="1" noRot="1" noChangeAspect="1" noChangeArrowheads="1" noTextEdit="1"/>
          </p:cNvSpPr>
          <p:nvPr>
            <p:ph type="sldImg" idx="2"/>
          </p:nvPr>
        </p:nvSpPr>
        <p:spPr bwMode="auto">
          <a:xfrm>
            <a:off x="646113" y="744538"/>
            <a:ext cx="5378450" cy="37242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65524" y="4717973"/>
            <a:ext cx="5339628" cy="4467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70" tIns="46485" rIns="92970" bIns="46485"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9431179"/>
            <a:ext cx="2890626" cy="49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70" tIns="46485" rIns="92970" bIns="46485" numCol="1" anchor="b" anchorCtr="0" compatLnSpc="1">
            <a:prstTxWarp prst="textNoShape">
              <a:avLst/>
            </a:prstTxWarp>
          </a:bodyPr>
          <a:lstStyle>
            <a:lvl1pPr defTabSz="930117">
              <a:defRPr sz="1200"/>
            </a:lvl1pPr>
          </a:lstStyle>
          <a:p>
            <a:pPr>
              <a:defRPr/>
            </a:pPr>
            <a:endParaRPr lang="en-GB"/>
          </a:p>
        </p:txBody>
      </p:sp>
      <p:sp>
        <p:nvSpPr>
          <p:cNvPr id="3079" name="Rectangle 7"/>
          <p:cNvSpPr>
            <a:spLocks noGrp="1" noChangeArrowheads="1"/>
          </p:cNvSpPr>
          <p:nvPr>
            <p:ph type="sldNum" sz="quarter" idx="5"/>
          </p:nvPr>
        </p:nvSpPr>
        <p:spPr bwMode="auto">
          <a:xfrm>
            <a:off x="3778505" y="9431179"/>
            <a:ext cx="2890626" cy="49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70" tIns="46485" rIns="92970" bIns="46485" numCol="1" anchor="b" anchorCtr="0" compatLnSpc="1">
            <a:prstTxWarp prst="textNoShape">
              <a:avLst/>
            </a:prstTxWarp>
          </a:bodyPr>
          <a:lstStyle>
            <a:lvl1pPr algn="r" defTabSz="930117">
              <a:defRPr sz="1200"/>
            </a:lvl1pPr>
          </a:lstStyle>
          <a:p>
            <a:pPr>
              <a:defRPr/>
            </a:pPr>
            <a:fld id="{A249CC0F-DE6F-4C41-9D2F-87A456BCAF64}" type="slidenum">
              <a:rPr lang="en-GB"/>
              <a:pPr>
                <a:defRPr/>
              </a:pPr>
              <a:t>‹#›</a:t>
            </a:fld>
            <a:endParaRPr lang="en-GB"/>
          </a:p>
        </p:txBody>
      </p:sp>
    </p:spTree>
    <p:extLst>
      <p:ext uri="{BB962C8B-B14F-4D97-AF65-F5344CB8AC3E}">
        <p14:creationId xmlns:p14="http://schemas.microsoft.com/office/powerpoint/2010/main" val="40897389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a:xfrm>
            <a:off x="1371600" y="765175"/>
            <a:ext cx="4022725" cy="2786063"/>
          </a:xfrm>
          <a:ln/>
        </p:spPr>
      </p:sp>
      <p:sp>
        <p:nvSpPr>
          <p:cNvPr id="22530" name="Notes Placeholder 2"/>
          <p:cNvSpPr>
            <a:spLocks noGrp="1"/>
          </p:cNvSpPr>
          <p:nvPr>
            <p:ph type="body" idx="1"/>
          </p:nvPr>
        </p:nvSpPr>
        <p:spPr>
          <a:noFill/>
          <a:ln/>
        </p:spPr>
        <p:txBody>
          <a:bodyPr/>
          <a:lstStyle/>
          <a:p>
            <a:pPr defTabSz="914245">
              <a:defRPr/>
            </a:pPr>
            <a:endParaRPr lang="en-GB" dirty="0" smtClean="0"/>
          </a:p>
        </p:txBody>
      </p:sp>
      <p:sp>
        <p:nvSpPr>
          <p:cNvPr id="22531" name="Slide Number Placeholder 3"/>
          <p:cNvSpPr>
            <a:spLocks noGrp="1"/>
          </p:cNvSpPr>
          <p:nvPr>
            <p:ph type="sldNum" sz="quarter" idx="5"/>
          </p:nvPr>
        </p:nvSpPr>
        <p:spPr>
          <a:noFill/>
        </p:spPr>
        <p:txBody>
          <a:bodyPr/>
          <a:lstStyle/>
          <a:p>
            <a:fld id="{A2CF040B-8115-4CAE-9435-9E9013E671DF}" type="slidenum">
              <a:rPr lang="en-GB" smtClean="0">
                <a:solidFill>
                  <a:srgbClr val="000000"/>
                </a:solidFill>
              </a:rPr>
              <a:pPr/>
              <a:t>1</a:t>
            </a:fld>
            <a:endParaRPr lang="en-GB" smtClean="0">
              <a:solidFill>
                <a:srgbClr val="000000"/>
              </a:solidFill>
            </a:endParaRPr>
          </a:p>
        </p:txBody>
      </p:sp>
    </p:spTree>
    <p:extLst>
      <p:ext uri="{BB962C8B-B14F-4D97-AF65-F5344CB8AC3E}">
        <p14:creationId xmlns:p14="http://schemas.microsoft.com/office/powerpoint/2010/main" val="353538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249CC0F-DE6F-4C41-9D2F-87A456BCAF64}" type="slidenum">
              <a:rPr lang="en-GB" smtClean="0"/>
              <a:pPr>
                <a:defRPr/>
              </a:pPr>
              <a:t>17</a:t>
            </a:fld>
            <a:endParaRPr lang="en-GB"/>
          </a:p>
        </p:txBody>
      </p:sp>
    </p:spTree>
    <p:extLst>
      <p:ext uri="{BB962C8B-B14F-4D97-AF65-F5344CB8AC3E}">
        <p14:creationId xmlns:p14="http://schemas.microsoft.com/office/powerpoint/2010/main" val="1167505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Figure 2.2</a:t>
            </a:r>
            <a:r>
              <a:rPr lang="fr-BE" baseline="0" dirty="0" smtClean="0"/>
              <a:t> </a:t>
            </a:r>
            <a:r>
              <a:rPr lang="fr-BE" baseline="0" dirty="0" err="1" smtClean="0"/>
              <a:t>School</a:t>
            </a:r>
            <a:r>
              <a:rPr lang="fr-BE" baseline="0" dirty="0" smtClean="0"/>
              <a:t> </a:t>
            </a:r>
            <a:r>
              <a:rPr lang="fr-BE" baseline="0" dirty="0" err="1" smtClean="0"/>
              <a:t>evaluation</a:t>
            </a:r>
            <a:r>
              <a:rPr lang="fr-BE" baseline="0" dirty="0" smtClean="0"/>
              <a:t> in Europe 2014</a:t>
            </a:r>
            <a:endParaRPr lang="en-GB" dirty="0"/>
          </a:p>
        </p:txBody>
      </p:sp>
      <p:sp>
        <p:nvSpPr>
          <p:cNvPr id="4" name="Slide Number Placeholder 3"/>
          <p:cNvSpPr>
            <a:spLocks noGrp="1"/>
          </p:cNvSpPr>
          <p:nvPr>
            <p:ph type="sldNum" sz="quarter" idx="10"/>
          </p:nvPr>
        </p:nvSpPr>
        <p:spPr/>
        <p:txBody>
          <a:bodyPr/>
          <a:lstStyle/>
          <a:p>
            <a:pPr>
              <a:defRPr/>
            </a:pPr>
            <a:fld id="{A249CC0F-DE6F-4C41-9D2F-87A456BCAF64}" type="slidenum">
              <a:rPr lang="en-GB" smtClean="0"/>
              <a:pPr>
                <a:defRPr/>
              </a:pPr>
              <a:t>18</a:t>
            </a:fld>
            <a:endParaRPr lang="en-GB"/>
          </a:p>
        </p:txBody>
      </p:sp>
    </p:spTree>
    <p:extLst>
      <p:ext uri="{BB962C8B-B14F-4D97-AF65-F5344CB8AC3E}">
        <p14:creationId xmlns:p14="http://schemas.microsoft.com/office/powerpoint/2010/main" val="3366435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249CC0F-DE6F-4C41-9D2F-87A456BCAF64}" type="slidenum">
              <a:rPr lang="en-GB" smtClean="0"/>
              <a:pPr>
                <a:defRPr/>
              </a:pPr>
              <a:t>20</a:t>
            </a:fld>
            <a:endParaRPr lang="en-GB"/>
          </a:p>
        </p:txBody>
      </p:sp>
    </p:spTree>
    <p:extLst>
      <p:ext uri="{BB962C8B-B14F-4D97-AF65-F5344CB8AC3E}">
        <p14:creationId xmlns:p14="http://schemas.microsoft.com/office/powerpoint/2010/main" val="3366435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249CC0F-DE6F-4C41-9D2F-87A456BCAF64}" type="slidenum">
              <a:rPr lang="en-GB" smtClean="0">
                <a:solidFill>
                  <a:prstClr val="black"/>
                </a:solidFill>
              </a:rPr>
              <a:pPr>
                <a:defRPr/>
              </a:pPr>
              <a:t>21</a:t>
            </a:fld>
            <a:endParaRPr lang="en-GB">
              <a:solidFill>
                <a:prstClr val="black"/>
              </a:solidFill>
            </a:endParaRPr>
          </a:p>
        </p:txBody>
      </p:sp>
    </p:spTree>
    <p:extLst>
      <p:ext uri="{BB962C8B-B14F-4D97-AF65-F5344CB8AC3E}">
        <p14:creationId xmlns:p14="http://schemas.microsoft.com/office/powerpoint/2010/main" val="3366435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6113" y="744538"/>
            <a:ext cx="5378450"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249CC0F-DE6F-4C41-9D2F-87A456BCAF64}" type="slidenum">
              <a:rPr lang="en-GB" smtClean="0">
                <a:solidFill>
                  <a:prstClr val="black"/>
                </a:solidFill>
              </a:rPr>
              <a:pPr>
                <a:defRPr/>
              </a:pPr>
              <a:t>23</a:t>
            </a:fld>
            <a:endParaRPr lang="en-GB">
              <a:solidFill>
                <a:prstClr val="black"/>
              </a:solidFill>
            </a:endParaRPr>
          </a:p>
        </p:txBody>
      </p:sp>
    </p:spTree>
    <p:extLst>
      <p:ext uri="{BB962C8B-B14F-4D97-AF65-F5344CB8AC3E}">
        <p14:creationId xmlns:p14="http://schemas.microsoft.com/office/powerpoint/2010/main" val="2523867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30117" eaLnBrk="0" hangingPunct="0">
              <a:defRPr>
                <a:solidFill>
                  <a:schemeClr val="tx1"/>
                </a:solidFill>
                <a:latin typeface="Arial" charset="0"/>
              </a:defRPr>
            </a:lvl1pPr>
            <a:lvl2pPr marL="742824" indent="-285702" defTabSz="930117" eaLnBrk="0" hangingPunct="0">
              <a:defRPr>
                <a:solidFill>
                  <a:schemeClr val="tx1"/>
                </a:solidFill>
                <a:latin typeface="Arial" charset="0"/>
              </a:defRPr>
            </a:lvl2pPr>
            <a:lvl3pPr marL="1142806" indent="-228561" defTabSz="930117" eaLnBrk="0" hangingPunct="0">
              <a:defRPr>
                <a:solidFill>
                  <a:schemeClr val="tx1"/>
                </a:solidFill>
                <a:latin typeface="Arial" charset="0"/>
              </a:defRPr>
            </a:lvl3pPr>
            <a:lvl4pPr marL="1599928" indent="-228561" defTabSz="930117" eaLnBrk="0" hangingPunct="0">
              <a:defRPr>
                <a:solidFill>
                  <a:schemeClr val="tx1"/>
                </a:solidFill>
                <a:latin typeface="Arial" charset="0"/>
              </a:defRPr>
            </a:lvl4pPr>
            <a:lvl5pPr marL="2057050" indent="-228561" defTabSz="930117" eaLnBrk="0" hangingPunct="0">
              <a:defRPr>
                <a:solidFill>
                  <a:schemeClr val="tx1"/>
                </a:solidFill>
                <a:latin typeface="Arial" charset="0"/>
              </a:defRPr>
            </a:lvl5pPr>
            <a:lvl6pPr marL="2514173" indent="-228561" defTabSz="930117" eaLnBrk="0" fontAlgn="base" hangingPunct="0">
              <a:spcBef>
                <a:spcPct val="0"/>
              </a:spcBef>
              <a:spcAft>
                <a:spcPct val="0"/>
              </a:spcAft>
              <a:defRPr>
                <a:solidFill>
                  <a:schemeClr val="tx1"/>
                </a:solidFill>
                <a:latin typeface="Arial" charset="0"/>
              </a:defRPr>
            </a:lvl6pPr>
            <a:lvl7pPr marL="2971295" indent="-228561" defTabSz="930117" eaLnBrk="0" fontAlgn="base" hangingPunct="0">
              <a:spcBef>
                <a:spcPct val="0"/>
              </a:spcBef>
              <a:spcAft>
                <a:spcPct val="0"/>
              </a:spcAft>
              <a:defRPr>
                <a:solidFill>
                  <a:schemeClr val="tx1"/>
                </a:solidFill>
                <a:latin typeface="Arial" charset="0"/>
              </a:defRPr>
            </a:lvl7pPr>
            <a:lvl8pPr marL="3428418" indent="-228561" defTabSz="930117" eaLnBrk="0" fontAlgn="base" hangingPunct="0">
              <a:spcBef>
                <a:spcPct val="0"/>
              </a:spcBef>
              <a:spcAft>
                <a:spcPct val="0"/>
              </a:spcAft>
              <a:defRPr>
                <a:solidFill>
                  <a:schemeClr val="tx1"/>
                </a:solidFill>
                <a:latin typeface="Arial" charset="0"/>
              </a:defRPr>
            </a:lvl8pPr>
            <a:lvl9pPr marL="3885540" indent="-228561" defTabSz="930117" eaLnBrk="0" fontAlgn="base" hangingPunct="0">
              <a:spcBef>
                <a:spcPct val="0"/>
              </a:spcBef>
              <a:spcAft>
                <a:spcPct val="0"/>
              </a:spcAft>
              <a:defRPr>
                <a:solidFill>
                  <a:schemeClr val="tx1"/>
                </a:solidFill>
                <a:latin typeface="Arial" charset="0"/>
              </a:defRPr>
            </a:lvl9pPr>
          </a:lstStyle>
          <a:p>
            <a:pPr eaLnBrk="1" hangingPunct="1"/>
            <a:fld id="{9F3EBA58-9CA8-45B4-8961-C772F1185AA7}" type="slidenum">
              <a:rPr lang="en-GB" smtClean="0"/>
              <a:pPr eaLnBrk="1" hangingPunct="1"/>
              <a:t>2</a:t>
            </a:fld>
            <a:endParaRPr lang="en-GB" smtClean="0"/>
          </a:p>
        </p:txBody>
      </p:sp>
      <p:sp>
        <p:nvSpPr>
          <p:cNvPr id="43011" name="Rectangle 2"/>
          <p:cNvSpPr>
            <a:spLocks noGrp="1" noRot="1" noChangeAspect="1" noChangeArrowheads="1" noTextEdit="1"/>
          </p:cNvSpPr>
          <p:nvPr>
            <p:ph type="sldImg"/>
          </p:nvPr>
        </p:nvSpPr>
        <p:spPr>
          <a:xfrm>
            <a:off x="646113" y="744538"/>
            <a:ext cx="5378450" cy="3724275"/>
          </a:xfrm>
          <a:ln/>
        </p:spPr>
      </p:sp>
      <p:sp>
        <p:nvSpPr>
          <p:cNvPr id="43012" name="Rectangle 3"/>
          <p:cNvSpPr>
            <a:spLocks noGrp="1" noChangeArrowheads="1"/>
          </p:cNvSpPr>
          <p:nvPr>
            <p:ph type="body" idx="1"/>
          </p:nvPr>
        </p:nvSpPr>
        <p:spPr>
          <a:noFill/>
        </p:spPr>
        <p:txBody>
          <a:bodyPr/>
          <a:lstStyle/>
          <a:p>
            <a:pPr eaLnBrk="1" hangingPunct="1"/>
            <a:endParaRPr lang="fr-FR" smtClean="0"/>
          </a:p>
        </p:txBody>
      </p:sp>
    </p:spTree>
    <p:extLst>
      <p:ext uri="{BB962C8B-B14F-4D97-AF65-F5344CB8AC3E}">
        <p14:creationId xmlns:p14="http://schemas.microsoft.com/office/powerpoint/2010/main" val="173922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30117" eaLnBrk="0" hangingPunct="0">
              <a:defRPr>
                <a:solidFill>
                  <a:schemeClr val="tx1"/>
                </a:solidFill>
                <a:latin typeface="Arial" charset="0"/>
              </a:defRPr>
            </a:lvl1pPr>
            <a:lvl2pPr marL="742824" indent="-285702" defTabSz="930117" eaLnBrk="0" hangingPunct="0">
              <a:defRPr>
                <a:solidFill>
                  <a:schemeClr val="tx1"/>
                </a:solidFill>
                <a:latin typeface="Arial" charset="0"/>
              </a:defRPr>
            </a:lvl2pPr>
            <a:lvl3pPr marL="1142806" indent="-228561" defTabSz="930117" eaLnBrk="0" hangingPunct="0">
              <a:defRPr>
                <a:solidFill>
                  <a:schemeClr val="tx1"/>
                </a:solidFill>
                <a:latin typeface="Arial" charset="0"/>
              </a:defRPr>
            </a:lvl3pPr>
            <a:lvl4pPr marL="1599928" indent="-228561" defTabSz="930117" eaLnBrk="0" hangingPunct="0">
              <a:defRPr>
                <a:solidFill>
                  <a:schemeClr val="tx1"/>
                </a:solidFill>
                <a:latin typeface="Arial" charset="0"/>
              </a:defRPr>
            </a:lvl4pPr>
            <a:lvl5pPr marL="2057050" indent="-228561" defTabSz="930117" eaLnBrk="0" hangingPunct="0">
              <a:defRPr>
                <a:solidFill>
                  <a:schemeClr val="tx1"/>
                </a:solidFill>
                <a:latin typeface="Arial" charset="0"/>
              </a:defRPr>
            </a:lvl5pPr>
            <a:lvl6pPr marL="2514173" indent="-228561" defTabSz="930117" eaLnBrk="0" fontAlgn="base" hangingPunct="0">
              <a:spcBef>
                <a:spcPct val="0"/>
              </a:spcBef>
              <a:spcAft>
                <a:spcPct val="0"/>
              </a:spcAft>
              <a:defRPr>
                <a:solidFill>
                  <a:schemeClr val="tx1"/>
                </a:solidFill>
                <a:latin typeface="Arial" charset="0"/>
              </a:defRPr>
            </a:lvl6pPr>
            <a:lvl7pPr marL="2971295" indent="-228561" defTabSz="930117" eaLnBrk="0" fontAlgn="base" hangingPunct="0">
              <a:spcBef>
                <a:spcPct val="0"/>
              </a:spcBef>
              <a:spcAft>
                <a:spcPct val="0"/>
              </a:spcAft>
              <a:defRPr>
                <a:solidFill>
                  <a:schemeClr val="tx1"/>
                </a:solidFill>
                <a:latin typeface="Arial" charset="0"/>
              </a:defRPr>
            </a:lvl7pPr>
            <a:lvl8pPr marL="3428418" indent="-228561" defTabSz="930117" eaLnBrk="0" fontAlgn="base" hangingPunct="0">
              <a:spcBef>
                <a:spcPct val="0"/>
              </a:spcBef>
              <a:spcAft>
                <a:spcPct val="0"/>
              </a:spcAft>
              <a:defRPr>
                <a:solidFill>
                  <a:schemeClr val="tx1"/>
                </a:solidFill>
                <a:latin typeface="Arial" charset="0"/>
              </a:defRPr>
            </a:lvl8pPr>
            <a:lvl9pPr marL="3885540" indent="-228561" defTabSz="930117" eaLnBrk="0" fontAlgn="base" hangingPunct="0">
              <a:spcBef>
                <a:spcPct val="0"/>
              </a:spcBef>
              <a:spcAft>
                <a:spcPct val="0"/>
              </a:spcAft>
              <a:defRPr>
                <a:solidFill>
                  <a:schemeClr val="tx1"/>
                </a:solidFill>
                <a:latin typeface="Arial" charset="0"/>
              </a:defRPr>
            </a:lvl9pPr>
          </a:lstStyle>
          <a:p>
            <a:pPr eaLnBrk="1" hangingPunct="1"/>
            <a:fld id="{D3800771-A909-4AFE-9F6F-66AEAD3D91C2}" type="slidenum">
              <a:rPr lang="en-GB" smtClean="0"/>
              <a:pPr eaLnBrk="1" hangingPunct="1"/>
              <a:t>3</a:t>
            </a:fld>
            <a:endParaRPr lang="en-GB" smtClean="0"/>
          </a:p>
        </p:txBody>
      </p:sp>
      <p:sp>
        <p:nvSpPr>
          <p:cNvPr id="39939" name="Rectangle 2"/>
          <p:cNvSpPr>
            <a:spLocks noGrp="1" noRot="1" noChangeAspect="1" noChangeArrowheads="1" noTextEdit="1"/>
          </p:cNvSpPr>
          <p:nvPr>
            <p:ph type="sldImg"/>
          </p:nvPr>
        </p:nvSpPr>
        <p:spPr>
          <a:xfrm>
            <a:off x="646113" y="744538"/>
            <a:ext cx="5378450" cy="3724275"/>
          </a:xfrm>
          <a:ln/>
        </p:spPr>
      </p:sp>
      <p:sp>
        <p:nvSpPr>
          <p:cNvPr id="39940" name="Rectangle 3"/>
          <p:cNvSpPr>
            <a:spLocks noGrp="1" noChangeArrowheads="1"/>
          </p:cNvSpPr>
          <p:nvPr>
            <p:ph type="body" idx="1"/>
          </p:nvPr>
        </p:nvSpPr>
        <p:spPr>
          <a:noFill/>
        </p:spPr>
        <p:txBody>
          <a:bodyPr/>
          <a:lstStyle/>
          <a:p>
            <a:pPr eaLnBrk="1" hangingPunct="1">
              <a:lnSpc>
                <a:spcPct val="80000"/>
              </a:lnSpc>
            </a:pPr>
            <a:endParaRPr lang="fr-FR" sz="700" dirty="0"/>
          </a:p>
        </p:txBody>
      </p:sp>
    </p:spTree>
    <p:extLst>
      <p:ext uri="{BB962C8B-B14F-4D97-AF65-F5344CB8AC3E}">
        <p14:creationId xmlns:p14="http://schemas.microsoft.com/office/powerpoint/2010/main" val="2926072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6113" y="744538"/>
            <a:ext cx="5378450" cy="3724275"/>
          </a:xfrm>
        </p:spPr>
      </p:sp>
      <p:sp>
        <p:nvSpPr>
          <p:cNvPr id="3" name="Notes Placeholder 2"/>
          <p:cNvSpPr>
            <a:spLocks noGrp="1"/>
          </p:cNvSpPr>
          <p:nvPr>
            <p:ph type="body" idx="1"/>
          </p:nvPr>
        </p:nvSpPr>
        <p:spPr/>
        <p:txBody>
          <a:bodyPr/>
          <a:lstStyle/>
          <a:p>
            <a:r>
              <a:rPr lang="fr-BE" dirty="0" smtClean="0"/>
              <a:t>Full-time </a:t>
            </a:r>
            <a:r>
              <a:rPr lang="fr-BE" dirty="0" err="1" smtClean="0"/>
              <a:t>compulsory</a:t>
            </a:r>
            <a:r>
              <a:rPr lang="fr-BE" baseline="0" dirty="0" smtClean="0"/>
              <a:t> </a:t>
            </a:r>
            <a:r>
              <a:rPr lang="fr-BE" baseline="0" dirty="0" err="1" smtClean="0"/>
              <a:t>education</a:t>
            </a:r>
            <a:r>
              <a:rPr lang="fr-BE" baseline="0" dirty="0" smtClean="0"/>
              <a:t>. </a:t>
            </a:r>
          </a:p>
          <a:p>
            <a:r>
              <a:rPr lang="fr-BE" baseline="0" dirty="0" smtClean="0"/>
              <a:t>Public </a:t>
            </a:r>
            <a:r>
              <a:rPr lang="fr-BE" baseline="0" dirty="0" err="1" smtClean="0"/>
              <a:t>schools</a:t>
            </a:r>
            <a:r>
              <a:rPr lang="fr-BE" baseline="0" dirty="0" smtClean="0"/>
              <a:t> (private </a:t>
            </a:r>
            <a:r>
              <a:rPr lang="fr-BE" baseline="0" dirty="0" err="1" smtClean="0"/>
              <a:t>only</a:t>
            </a:r>
            <a:r>
              <a:rPr lang="fr-BE" baseline="0" dirty="0" smtClean="0"/>
              <a:t> in BE, IE, NL, UK)</a:t>
            </a:r>
          </a:p>
          <a:p>
            <a:r>
              <a:rPr lang="fr-BE" baseline="0" dirty="0" smtClean="0"/>
              <a:t>EU Ms + IS, NO, TR &amp; </a:t>
            </a:r>
            <a:r>
              <a:rPr lang="fr-BE" baseline="0" dirty="0" err="1" smtClean="0"/>
              <a:t>Fyrom</a:t>
            </a:r>
            <a:endParaRPr lang="en-GB" dirty="0"/>
          </a:p>
        </p:txBody>
      </p:sp>
      <p:sp>
        <p:nvSpPr>
          <p:cNvPr id="4" name="Slide Number Placeholder 3"/>
          <p:cNvSpPr>
            <a:spLocks noGrp="1"/>
          </p:cNvSpPr>
          <p:nvPr>
            <p:ph type="sldNum" sz="quarter" idx="10"/>
          </p:nvPr>
        </p:nvSpPr>
        <p:spPr/>
        <p:txBody>
          <a:bodyPr/>
          <a:lstStyle/>
          <a:p>
            <a:pPr>
              <a:defRPr/>
            </a:pPr>
            <a:fld id="{A249CC0F-DE6F-4C41-9D2F-87A456BCAF64}" type="slidenum">
              <a:rPr lang="en-GB" smtClean="0">
                <a:solidFill>
                  <a:prstClr val="black"/>
                </a:solidFill>
              </a:rPr>
              <a:pPr>
                <a:defRPr/>
              </a:pPr>
              <a:t>4</a:t>
            </a:fld>
            <a:endParaRPr lang="en-GB">
              <a:solidFill>
                <a:prstClr val="black"/>
              </a:solidFill>
            </a:endParaRPr>
          </a:p>
        </p:txBody>
      </p:sp>
    </p:spTree>
    <p:extLst>
      <p:ext uri="{BB962C8B-B14F-4D97-AF65-F5344CB8AC3E}">
        <p14:creationId xmlns:p14="http://schemas.microsoft.com/office/powerpoint/2010/main" val="2100060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6113" y="744538"/>
            <a:ext cx="5378450" cy="3724275"/>
          </a:xfrm>
        </p:spPr>
      </p:sp>
      <p:sp>
        <p:nvSpPr>
          <p:cNvPr id="3" name="Notes Placeholder 2"/>
          <p:cNvSpPr>
            <a:spLocks noGrp="1"/>
          </p:cNvSpPr>
          <p:nvPr>
            <p:ph type="body" idx="1"/>
          </p:nvPr>
        </p:nvSpPr>
        <p:spPr/>
        <p:txBody>
          <a:bodyPr/>
          <a:lstStyle/>
          <a:p>
            <a:endParaRPr lang="fr-BE" baseline="0" dirty="0" smtClean="0"/>
          </a:p>
        </p:txBody>
      </p:sp>
      <p:sp>
        <p:nvSpPr>
          <p:cNvPr id="4" name="Slide Number Placeholder 3"/>
          <p:cNvSpPr>
            <a:spLocks noGrp="1"/>
          </p:cNvSpPr>
          <p:nvPr>
            <p:ph type="sldNum" sz="quarter" idx="10"/>
          </p:nvPr>
        </p:nvSpPr>
        <p:spPr/>
        <p:txBody>
          <a:bodyPr/>
          <a:lstStyle/>
          <a:p>
            <a:pPr>
              <a:defRPr/>
            </a:pPr>
            <a:fld id="{A249CC0F-DE6F-4C41-9D2F-87A456BCAF64}" type="slidenum">
              <a:rPr lang="en-GB" smtClean="0">
                <a:solidFill>
                  <a:prstClr val="black"/>
                </a:solidFill>
              </a:rPr>
              <a:pPr>
                <a:defRPr/>
              </a:pPr>
              <a:t>8</a:t>
            </a:fld>
            <a:endParaRPr lang="en-GB">
              <a:solidFill>
                <a:prstClr val="black"/>
              </a:solidFill>
            </a:endParaRPr>
          </a:p>
        </p:txBody>
      </p:sp>
    </p:spTree>
    <p:extLst>
      <p:ext uri="{BB962C8B-B14F-4D97-AF65-F5344CB8AC3E}">
        <p14:creationId xmlns:p14="http://schemas.microsoft.com/office/powerpoint/2010/main" val="3366435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6113" y="744538"/>
            <a:ext cx="5378450" cy="3724275"/>
          </a:xfrm>
        </p:spPr>
      </p:sp>
      <p:sp>
        <p:nvSpPr>
          <p:cNvPr id="3" name="Notes Placeholder 2"/>
          <p:cNvSpPr>
            <a:spLocks noGrp="1"/>
          </p:cNvSpPr>
          <p:nvPr>
            <p:ph type="body" idx="1"/>
          </p:nvPr>
        </p:nvSpPr>
        <p:spPr/>
        <p:txBody>
          <a:bodyPr/>
          <a:lstStyle/>
          <a:p>
            <a:r>
              <a:rPr lang="fr-BE" dirty="0" smtClean="0"/>
              <a:t>Figure 1.1</a:t>
            </a:r>
            <a:r>
              <a:rPr lang="fr-BE" baseline="0" dirty="0" smtClean="0"/>
              <a:t> </a:t>
            </a:r>
            <a:r>
              <a:rPr lang="fr-BE" baseline="0" dirty="0" err="1" smtClean="0"/>
              <a:t>School</a:t>
            </a:r>
            <a:r>
              <a:rPr lang="fr-BE" baseline="0" dirty="0" smtClean="0"/>
              <a:t> </a:t>
            </a:r>
            <a:r>
              <a:rPr lang="fr-BE" baseline="0" dirty="0" err="1" smtClean="0"/>
              <a:t>evaluation</a:t>
            </a:r>
            <a:r>
              <a:rPr lang="fr-BE" baseline="0" dirty="0" smtClean="0"/>
              <a:t> in Europe 2014</a:t>
            </a:r>
            <a:endParaRPr lang="en-GB" dirty="0"/>
          </a:p>
        </p:txBody>
      </p:sp>
      <p:sp>
        <p:nvSpPr>
          <p:cNvPr id="4" name="Slide Number Placeholder 3"/>
          <p:cNvSpPr>
            <a:spLocks noGrp="1"/>
          </p:cNvSpPr>
          <p:nvPr>
            <p:ph type="sldNum" sz="quarter" idx="10"/>
          </p:nvPr>
        </p:nvSpPr>
        <p:spPr/>
        <p:txBody>
          <a:bodyPr/>
          <a:lstStyle/>
          <a:p>
            <a:pPr>
              <a:defRPr/>
            </a:pPr>
            <a:fld id="{A249CC0F-DE6F-4C41-9D2F-87A456BCAF64}" type="slidenum">
              <a:rPr lang="en-GB" smtClean="0">
                <a:solidFill>
                  <a:prstClr val="black"/>
                </a:solidFill>
              </a:rPr>
              <a:pPr>
                <a:defRPr/>
              </a:pPr>
              <a:t>9</a:t>
            </a:fld>
            <a:endParaRPr lang="en-GB">
              <a:solidFill>
                <a:prstClr val="black"/>
              </a:solidFill>
            </a:endParaRPr>
          </a:p>
        </p:txBody>
      </p:sp>
    </p:spTree>
    <p:extLst>
      <p:ext uri="{BB962C8B-B14F-4D97-AF65-F5344CB8AC3E}">
        <p14:creationId xmlns:p14="http://schemas.microsoft.com/office/powerpoint/2010/main" val="3366435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249CC0F-DE6F-4C41-9D2F-87A456BCAF64}" type="slidenum">
              <a:rPr lang="en-GB" smtClean="0"/>
              <a:pPr>
                <a:defRPr/>
              </a:pPr>
              <a:t>14</a:t>
            </a:fld>
            <a:endParaRPr lang="en-GB"/>
          </a:p>
        </p:txBody>
      </p:sp>
    </p:spTree>
    <p:extLst>
      <p:ext uri="{BB962C8B-B14F-4D97-AF65-F5344CB8AC3E}">
        <p14:creationId xmlns:p14="http://schemas.microsoft.com/office/powerpoint/2010/main" val="3366435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249CC0F-DE6F-4C41-9D2F-87A456BCAF64}" type="slidenum">
              <a:rPr lang="en-GB" smtClean="0"/>
              <a:pPr>
                <a:defRPr/>
              </a:pPr>
              <a:t>15</a:t>
            </a:fld>
            <a:endParaRPr lang="en-GB"/>
          </a:p>
        </p:txBody>
      </p:sp>
    </p:spTree>
    <p:extLst>
      <p:ext uri="{BB962C8B-B14F-4D97-AF65-F5344CB8AC3E}">
        <p14:creationId xmlns:p14="http://schemas.microsoft.com/office/powerpoint/2010/main" val="3366435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249CC0F-DE6F-4C41-9D2F-87A456BCAF64}" type="slidenum">
              <a:rPr lang="en-GB" smtClean="0">
                <a:solidFill>
                  <a:prstClr val="black"/>
                </a:solidFill>
              </a:rPr>
              <a:pPr>
                <a:defRPr/>
              </a:pPr>
              <a:t>16</a:t>
            </a:fld>
            <a:endParaRPr lang="en-GB">
              <a:solidFill>
                <a:prstClr val="black"/>
              </a:solidFill>
            </a:endParaRPr>
          </a:p>
        </p:txBody>
      </p:sp>
    </p:spTree>
    <p:extLst>
      <p:ext uri="{BB962C8B-B14F-4D97-AF65-F5344CB8AC3E}">
        <p14:creationId xmlns:p14="http://schemas.microsoft.com/office/powerpoint/2010/main" val="33664350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906000" cy="865350"/>
          </a:xfrm>
          <a:prstGeom prst="rect">
            <a:avLst/>
          </a:prstGeom>
          <a:solidFill>
            <a:srgbClr val="009EC7"/>
          </a:solidFill>
          <a:ln>
            <a:noFill/>
          </a:ln>
        </p:spPr>
        <p:style>
          <a:lnRef idx="2">
            <a:schemeClr val="accent1">
              <a:shade val="50000"/>
            </a:schemeClr>
          </a:lnRef>
          <a:fillRef idx="1">
            <a:schemeClr val="accent1"/>
          </a:fillRef>
          <a:effectRef idx="0">
            <a:schemeClr val="accent1"/>
          </a:effectRef>
          <a:fontRef idx="minor">
            <a:schemeClr val="lt1"/>
          </a:fontRef>
        </p:style>
        <p:txBody>
          <a:bodyPr lIns="95784" tIns="47892" rIns="95784" bIns="47892" anchor="ctr"/>
          <a:lstStyle/>
          <a:p>
            <a:pPr algn="ctr" eaLnBrk="0" fontAlgn="auto" hangingPunct="0">
              <a:spcBef>
                <a:spcPts val="0"/>
              </a:spcBef>
              <a:spcAft>
                <a:spcPts val="0"/>
              </a:spcAft>
              <a:defRPr/>
            </a:pPr>
            <a:endParaRPr lang="en-US" sz="2500" dirty="0">
              <a:solidFill>
                <a:prstClr val="white"/>
              </a:solidFill>
            </a:endParaRPr>
          </a:p>
        </p:txBody>
      </p:sp>
      <p:sp>
        <p:nvSpPr>
          <p:cNvPr id="5" name="Rectangle 11"/>
          <p:cNvSpPr>
            <a:spLocks noChangeArrowheads="1"/>
          </p:cNvSpPr>
          <p:nvPr userDrawn="1"/>
        </p:nvSpPr>
        <p:spPr bwMode="auto">
          <a:xfrm>
            <a:off x="4536819" y="6377091"/>
            <a:ext cx="750009" cy="480909"/>
          </a:xfrm>
          <a:prstGeom prst="rect">
            <a:avLst/>
          </a:prstGeom>
          <a:solidFill>
            <a:srgbClr val="009EC7"/>
          </a:solidFill>
          <a:ln>
            <a:noFill/>
          </a:ln>
          <a:effectLst>
            <a:outerShdw dist="23000" dir="5400000" rotWithShape="0">
              <a:srgbClr val="000000">
                <a:alpha val="34998"/>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lIns="33059" tIns="33059" rIns="0" bIns="47892"/>
          <a:lstStyle/>
          <a:p>
            <a:pPr eaLnBrk="0" hangingPunct="0"/>
            <a:r>
              <a:rPr lang="en-US" sz="800" i="1" smtClean="0">
                <a:solidFill>
                  <a:srgbClr val="FFFFFF"/>
                </a:solidFill>
                <a:latin typeface="Verdana" pitchFamily="34" charset="0"/>
              </a:rPr>
              <a:t>Education </a:t>
            </a:r>
            <a:br>
              <a:rPr lang="en-US" sz="800" i="1" smtClean="0">
                <a:solidFill>
                  <a:srgbClr val="FFFFFF"/>
                </a:solidFill>
                <a:latin typeface="Verdana" pitchFamily="34" charset="0"/>
              </a:rPr>
            </a:br>
            <a:r>
              <a:rPr lang="en-US" sz="800" i="1" smtClean="0">
                <a:solidFill>
                  <a:srgbClr val="FFFFFF"/>
                </a:solidFill>
                <a:latin typeface="Verdana" pitchFamily="34" charset="0"/>
              </a:rPr>
              <a:t>and Training</a:t>
            </a:r>
          </a:p>
        </p:txBody>
      </p:sp>
      <p:pic>
        <p:nvPicPr>
          <p:cNvPr id="6" name="Picture 16"/>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4219169" y="69113"/>
            <a:ext cx="1667667" cy="1128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7"/>
          <p:cNvGrpSpPr>
            <a:grpSpLocks/>
          </p:cNvGrpSpPr>
          <p:nvPr userDrawn="1"/>
        </p:nvGrpSpPr>
        <p:grpSpPr bwMode="auto">
          <a:xfrm>
            <a:off x="9359906" y="5094185"/>
            <a:ext cx="353943" cy="1436969"/>
            <a:chOff x="10061537" y="5616847"/>
            <a:chExt cx="383147" cy="1584152"/>
          </a:xfrm>
        </p:grpSpPr>
        <p:sp>
          <p:nvSpPr>
            <p:cNvPr id="8" name="TextBox 7"/>
            <p:cNvSpPr txBox="1">
              <a:spLocks noChangeArrowheads="1"/>
            </p:cNvSpPr>
            <p:nvPr userDrawn="1"/>
          </p:nvSpPr>
          <p:spPr bwMode="auto">
            <a:xfrm rot="5400000">
              <a:off x="9569914" y="6217350"/>
              <a:ext cx="1366393" cy="38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700">
                  <a:solidFill>
                    <a:schemeClr val="tx1"/>
                  </a:solidFill>
                  <a:latin typeface="Times" pitchFamily="18" charset="0"/>
                </a:defRPr>
              </a:lvl1pPr>
              <a:lvl2pPr marL="742950" indent="-285750">
                <a:defRPr sz="2700">
                  <a:solidFill>
                    <a:schemeClr val="tx1"/>
                  </a:solidFill>
                  <a:latin typeface="Times" pitchFamily="18" charset="0"/>
                </a:defRPr>
              </a:lvl2pPr>
              <a:lvl3pPr marL="1143000" indent="-228600">
                <a:defRPr sz="2700">
                  <a:solidFill>
                    <a:schemeClr val="tx1"/>
                  </a:solidFill>
                  <a:latin typeface="Times" pitchFamily="18" charset="0"/>
                </a:defRPr>
              </a:lvl3pPr>
              <a:lvl4pPr marL="1600200" indent="-228600">
                <a:defRPr sz="2700">
                  <a:solidFill>
                    <a:schemeClr val="tx1"/>
                  </a:solidFill>
                  <a:latin typeface="Times" pitchFamily="18" charset="0"/>
                </a:defRPr>
              </a:lvl4pPr>
              <a:lvl5pPr marL="2057400" indent="-228600">
                <a:defRPr sz="2700">
                  <a:solidFill>
                    <a:schemeClr val="tx1"/>
                  </a:solidFill>
                  <a:latin typeface="Times" pitchFamily="18" charset="0"/>
                </a:defRPr>
              </a:lvl5pPr>
              <a:lvl6pPr marL="2514600" indent="-228600" eaLnBrk="0" fontAlgn="base" hangingPunct="0">
                <a:spcBef>
                  <a:spcPct val="0"/>
                </a:spcBef>
                <a:spcAft>
                  <a:spcPct val="0"/>
                </a:spcAft>
                <a:defRPr sz="2700">
                  <a:solidFill>
                    <a:schemeClr val="tx1"/>
                  </a:solidFill>
                  <a:latin typeface="Times" pitchFamily="18" charset="0"/>
                </a:defRPr>
              </a:lvl6pPr>
              <a:lvl7pPr marL="2971800" indent="-228600" eaLnBrk="0" fontAlgn="base" hangingPunct="0">
                <a:spcBef>
                  <a:spcPct val="0"/>
                </a:spcBef>
                <a:spcAft>
                  <a:spcPct val="0"/>
                </a:spcAft>
                <a:defRPr sz="2700">
                  <a:solidFill>
                    <a:schemeClr val="tx1"/>
                  </a:solidFill>
                  <a:latin typeface="Times" pitchFamily="18" charset="0"/>
                </a:defRPr>
              </a:lvl7pPr>
              <a:lvl8pPr marL="3429000" indent="-228600" eaLnBrk="0" fontAlgn="base" hangingPunct="0">
                <a:spcBef>
                  <a:spcPct val="0"/>
                </a:spcBef>
                <a:spcAft>
                  <a:spcPct val="0"/>
                </a:spcAft>
                <a:defRPr sz="2700">
                  <a:solidFill>
                    <a:schemeClr val="tx1"/>
                  </a:solidFill>
                  <a:latin typeface="Times" pitchFamily="18" charset="0"/>
                </a:defRPr>
              </a:lvl8pPr>
              <a:lvl9pPr marL="3886200" indent="-228600" eaLnBrk="0" fontAlgn="base" hangingPunct="0">
                <a:spcBef>
                  <a:spcPct val="0"/>
                </a:spcBef>
                <a:spcAft>
                  <a:spcPct val="0"/>
                </a:spcAft>
                <a:defRPr sz="2700">
                  <a:solidFill>
                    <a:schemeClr val="tx1"/>
                  </a:solidFill>
                  <a:latin typeface="Times" pitchFamily="18" charset="0"/>
                </a:defRPr>
              </a:lvl9pPr>
            </a:lstStyle>
            <a:p>
              <a:pPr eaLnBrk="0" hangingPunct="0">
                <a:defRPr/>
              </a:pPr>
              <a:r>
                <a:rPr lang="fr-BE" sz="1700" b="1" dirty="0" smtClean="0">
                  <a:solidFill>
                    <a:srgbClr val="009EC7"/>
                  </a:solidFill>
                  <a:latin typeface="Verdana" pitchFamily="34" charset="0"/>
                  <a:ea typeface="Verdana" pitchFamily="34" charset="0"/>
                  <a:cs typeface="Verdana" pitchFamily="34" charset="0"/>
                </a:rPr>
                <a:t>Eurydice</a:t>
              </a:r>
              <a:endParaRPr lang="en-GB" sz="1700" b="1" dirty="0" smtClean="0">
                <a:solidFill>
                  <a:srgbClr val="009EC7"/>
                </a:solidFill>
                <a:latin typeface="Verdana" pitchFamily="34" charset="0"/>
                <a:ea typeface="Verdana" pitchFamily="34" charset="0"/>
                <a:cs typeface="Verdana" pitchFamily="34" charset="0"/>
              </a:endParaRPr>
            </a:p>
          </p:txBody>
        </p:sp>
        <p:sp>
          <p:nvSpPr>
            <p:cNvPr id="9" name="Oval 8"/>
            <p:cNvSpPr/>
            <p:nvPr userDrawn="1"/>
          </p:nvSpPr>
          <p:spPr>
            <a:xfrm rot="5400000">
              <a:off x="10183222" y="5616690"/>
              <a:ext cx="107938" cy="10825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sz="2500">
                <a:solidFill>
                  <a:prstClr val="white"/>
                </a:solidFill>
              </a:endParaRPr>
            </a:p>
          </p:txBody>
        </p:sp>
        <p:sp>
          <p:nvSpPr>
            <p:cNvPr id="10" name="Oval 9"/>
            <p:cNvSpPr/>
            <p:nvPr userDrawn="1"/>
          </p:nvSpPr>
          <p:spPr>
            <a:xfrm rot="5400000">
              <a:off x="10183222" y="7092904"/>
              <a:ext cx="107938" cy="10825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sz="2500">
                <a:solidFill>
                  <a:prstClr val="white"/>
                </a:solidFill>
              </a:endParaRPr>
            </a:p>
          </p:txBody>
        </p:sp>
      </p:grpSp>
      <p:sp>
        <p:nvSpPr>
          <p:cNvPr id="390149" name="Rectangle 5"/>
          <p:cNvSpPr>
            <a:spLocks noGrp="1" noChangeArrowheads="1"/>
          </p:cNvSpPr>
          <p:nvPr>
            <p:ph type="subTitle" idx="1"/>
          </p:nvPr>
        </p:nvSpPr>
        <p:spPr>
          <a:xfrm>
            <a:off x="1485900" y="3886201"/>
            <a:ext cx="6934200" cy="1752600"/>
          </a:xfrm>
        </p:spPr>
        <p:txBody>
          <a:bodyPr/>
          <a:lstStyle>
            <a:lvl1pPr marL="0" indent="0" algn="ctr">
              <a:buFontTx/>
              <a:buNone/>
              <a:defRPr>
                <a:solidFill>
                  <a:schemeClr val="bg1"/>
                </a:solidFill>
              </a:defRPr>
            </a:lvl1pPr>
          </a:lstStyle>
          <a:p>
            <a:r>
              <a:rPr lang="en-US" smtClean="0"/>
              <a:t>Click to edit Master subtitle style</a:t>
            </a:r>
            <a:endParaRPr lang="en-GB" dirty="0"/>
          </a:p>
        </p:txBody>
      </p:sp>
      <p:sp>
        <p:nvSpPr>
          <p:cNvPr id="390154" name="Rectangle 10"/>
          <p:cNvSpPr>
            <a:spLocks noGrp="1" noChangeArrowheads="1"/>
          </p:cNvSpPr>
          <p:nvPr>
            <p:ph type="ctrTitle"/>
          </p:nvPr>
        </p:nvSpPr>
        <p:spPr>
          <a:xfrm>
            <a:off x="755650" y="2155829"/>
            <a:ext cx="8420100" cy="1470025"/>
          </a:xfrm>
        </p:spPr>
        <p:txBody>
          <a:bodyPr/>
          <a:lstStyle>
            <a:lvl1pPr algn="ctr">
              <a:defRPr sz="3800">
                <a:solidFill>
                  <a:schemeClr val="bg1"/>
                </a:solidFill>
              </a:defRPr>
            </a:lvl1pPr>
          </a:lstStyle>
          <a:p>
            <a:r>
              <a:rPr lang="en-US" smtClean="0"/>
              <a:t>Click to edit Master title style</a:t>
            </a:r>
            <a:endParaRPr lang="en-GB" dirty="0"/>
          </a:p>
        </p:txBody>
      </p:sp>
      <p:sp>
        <p:nvSpPr>
          <p:cNvPr id="11" name="Rectangle 6"/>
          <p:cNvSpPr>
            <a:spLocks noGrp="1" noChangeArrowheads="1"/>
          </p:cNvSpPr>
          <p:nvPr>
            <p:ph type="dt" sz="half" idx="10"/>
          </p:nvPr>
        </p:nvSpPr>
        <p:spPr>
          <a:xfrm>
            <a:off x="736774" y="6244625"/>
            <a:ext cx="2310321" cy="476589"/>
          </a:xfrm>
        </p:spPr>
        <p:txBody>
          <a:bodyPr/>
          <a:lstStyle>
            <a:lvl1pPr>
              <a:defRPr>
                <a:solidFill>
                  <a:schemeClr val="bg1"/>
                </a:solidFill>
              </a:defRPr>
            </a:lvl1pPr>
          </a:lstStyle>
          <a:p>
            <a:pPr>
              <a:defRPr/>
            </a:pPr>
            <a:fld id="{36B74DD4-551D-42F0-B06D-E1A56D6DAEAF}" type="datetime1">
              <a:rPr lang="en-US" smtClean="0">
                <a:solidFill>
                  <a:prstClr val="white"/>
                </a:solidFill>
              </a:rPr>
              <a:t>12/3/2015</a:t>
            </a:fld>
            <a:endParaRPr lang="en-GB" dirty="0">
              <a:solidFill>
                <a:prstClr val="white"/>
              </a:solidFill>
            </a:endParaRPr>
          </a:p>
        </p:txBody>
      </p:sp>
      <p:sp>
        <p:nvSpPr>
          <p:cNvPr id="12" name="Rectangle 11"/>
          <p:cNvSpPr>
            <a:spLocks noGrp="1" noChangeArrowheads="1"/>
          </p:cNvSpPr>
          <p:nvPr>
            <p:ph type="sldNum" sz="quarter" idx="11"/>
          </p:nvPr>
        </p:nvSpPr>
        <p:spPr/>
        <p:txBody>
          <a:bodyPr/>
          <a:lstStyle>
            <a:lvl1pPr>
              <a:defRPr>
                <a:solidFill>
                  <a:schemeClr val="bg1"/>
                </a:solidFill>
              </a:defRPr>
            </a:lvl1pPr>
          </a:lstStyle>
          <a:p>
            <a:pPr>
              <a:defRPr/>
            </a:pPr>
            <a:fld id="{90EA0158-F60F-45A1-BAAE-9A5ADE37251A}" type="slidenum">
              <a:rPr lang="en-GB">
                <a:solidFill>
                  <a:prstClr val="white"/>
                </a:solidFill>
              </a:rPr>
              <a:pPr>
                <a:defRPr/>
              </a:pPr>
              <a:t>‹#›</a:t>
            </a:fld>
            <a:endParaRPr lang="en-GB" dirty="0">
              <a:solidFill>
                <a:prstClr val="white"/>
              </a:solidFill>
            </a:endParaRPr>
          </a:p>
        </p:txBody>
      </p:sp>
    </p:spTree>
    <p:extLst>
      <p:ext uri="{BB962C8B-B14F-4D97-AF65-F5344CB8AC3E}">
        <p14:creationId xmlns:p14="http://schemas.microsoft.com/office/powerpoint/2010/main" val="138494726"/>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1F251E8-85FC-4B51-8C56-51BED0EA1ED2}" type="datetime1">
              <a:rPr lang="en-US" smtClean="0"/>
              <a:t>12/3/2015</a:t>
            </a:fld>
            <a:endParaRPr lang="en-GB"/>
          </a:p>
        </p:txBody>
      </p:sp>
      <p:sp>
        <p:nvSpPr>
          <p:cNvPr id="5" name="Footer Placeholder 4"/>
          <p:cNvSpPr>
            <a:spLocks noGrp="1"/>
          </p:cNvSpPr>
          <p:nvPr>
            <p:ph type="ftr" sz="quarter" idx="11"/>
          </p:nvPr>
        </p:nvSpPr>
        <p:spPr>
          <a:xfrm>
            <a:off x="1402958" y="6244625"/>
            <a:ext cx="7048614" cy="476589"/>
          </a:xfrm>
          <a:prstGeom prst="rect">
            <a:avLst/>
          </a:prstGeom>
        </p:spPr>
        <p:txBody>
          <a:bodyPr lIns="95784" tIns="47892" rIns="95784" bIns="47892"/>
          <a:lstStyle>
            <a:lvl1pPr>
              <a:spcBef>
                <a:spcPct val="50000"/>
              </a:spcBef>
              <a:defRPr/>
            </a:lvl1pPr>
          </a:lstStyle>
          <a:p>
            <a:pPr eaLnBrk="0" hangingPunct="0">
              <a:defRPr/>
            </a:pPr>
            <a:endParaRPr lang="en-GB" sz="2500">
              <a:solidFill>
                <a:prstClr val="black"/>
              </a:solidFill>
              <a:latin typeface="Times" pitchFamily="18" charset="0"/>
            </a:endParaRPr>
          </a:p>
        </p:txBody>
      </p:sp>
      <p:sp>
        <p:nvSpPr>
          <p:cNvPr id="6" name="Slide Number Placeholder 5"/>
          <p:cNvSpPr>
            <a:spLocks noGrp="1"/>
          </p:cNvSpPr>
          <p:nvPr>
            <p:ph type="sldNum" sz="quarter" idx="12"/>
          </p:nvPr>
        </p:nvSpPr>
        <p:spPr/>
        <p:txBody>
          <a:bodyPr/>
          <a:lstStyle>
            <a:lvl1pPr>
              <a:defRPr/>
            </a:lvl1pPr>
          </a:lstStyle>
          <a:p>
            <a:pPr>
              <a:defRPr/>
            </a:pPr>
            <a:fld id="{D8A71EE4-D4A7-4377-A2AC-01439AE5E92B}" type="slidenum">
              <a:rPr lang="en-GB"/>
              <a:pPr>
                <a:defRPr/>
              </a:pPr>
              <a:t>‹#›</a:t>
            </a:fld>
            <a:endParaRPr lang="en-GB"/>
          </a:p>
        </p:txBody>
      </p:sp>
    </p:spTree>
    <p:extLst>
      <p:ext uri="{BB962C8B-B14F-4D97-AF65-F5344CB8AC3E}">
        <p14:creationId xmlns:p14="http://schemas.microsoft.com/office/powerpoint/2010/main" val="3306554285"/>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2501" y="184154"/>
            <a:ext cx="2336799" cy="57388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92100" y="184154"/>
            <a:ext cx="6858001" cy="5738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2BF3971-44FB-4003-9656-A1220DDB8187}" type="datetime1">
              <a:rPr lang="en-US" smtClean="0"/>
              <a:t>12/3/2015</a:t>
            </a:fld>
            <a:endParaRPr lang="en-GB"/>
          </a:p>
        </p:txBody>
      </p:sp>
      <p:sp>
        <p:nvSpPr>
          <p:cNvPr id="5" name="Footer Placeholder 4"/>
          <p:cNvSpPr>
            <a:spLocks noGrp="1"/>
          </p:cNvSpPr>
          <p:nvPr>
            <p:ph type="ftr" sz="quarter" idx="11"/>
          </p:nvPr>
        </p:nvSpPr>
        <p:spPr>
          <a:xfrm>
            <a:off x="1402958" y="6244625"/>
            <a:ext cx="7048614" cy="476589"/>
          </a:xfrm>
          <a:prstGeom prst="rect">
            <a:avLst/>
          </a:prstGeom>
        </p:spPr>
        <p:txBody>
          <a:bodyPr lIns="95784" tIns="47892" rIns="95784" bIns="47892"/>
          <a:lstStyle>
            <a:lvl1pPr>
              <a:spcBef>
                <a:spcPct val="50000"/>
              </a:spcBef>
              <a:defRPr/>
            </a:lvl1pPr>
          </a:lstStyle>
          <a:p>
            <a:pPr eaLnBrk="0" hangingPunct="0">
              <a:defRPr/>
            </a:pPr>
            <a:endParaRPr lang="en-GB" sz="2500">
              <a:solidFill>
                <a:prstClr val="black"/>
              </a:solidFill>
              <a:latin typeface="Times" pitchFamily="18" charset="0"/>
            </a:endParaRPr>
          </a:p>
        </p:txBody>
      </p:sp>
      <p:sp>
        <p:nvSpPr>
          <p:cNvPr id="6" name="Slide Number Placeholder 5"/>
          <p:cNvSpPr>
            <a:spLocks noGrp="1"/>
          </p:cNvSpPr>
          <p:nvPr>
            <p:ph type="sldNum" sz="quarter" idx="12"/>
          </p:nvPr>
        </p:nvSpPr>
        <p:spPr/>
        <p:txBody>
          <a:bodyPr/>
          <a:lstStyle>
            <a:lvl1pPr>
              <a:defRPr/>
            </a:lvl1pPr>
          </a:lstStyle>
          <a:p>
            <a:pPr>
              <a:defRPr/>
            </a:pPr>
            <a:fld id="{446CB80E-7903-4D89-94E3-AE0F6C2B8137}" type="slidenum">
              <a:rPr lang="en-GB"/>
              <a:pPr>
                <a:defRPr/>
              </a:pPr>
              <a:t>‹#›</a:t>
            </a:fld>
            <a:endParaRPr lang="en-GB"/>
          </a:p>
        </p:txBody>
      </p:sp>
    </p:spTree>
    <p:extLst>
      <p:ext uri="{BB962C8B-B14F-4D97-AF65-F5344CB8AC3E}">
        <p14:creationId xmlns:p14="http://schemas.microsoft.com/office/powerpoint/2010/main" val="2314032848"/>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5870" y="777875"/>
            <a:ext cx="8915400" cy="936625"/>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2502742235"/>
      </p:ext>
    </p:extLst>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5870" y="777875"/>
            <a:ext cx="8915400" cy="936625"/>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3486275526"/>
      </p:ext>
    </p:extLst>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5870" y="777875"/>
            <a:ext cx="8915400" cy="936625"/>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3024033540"/>
      </p:ext>
    </p:extLst>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2B8A251A-2AA8-4220-B6DC-C9ACB4D19162}" type="datetime1">
              <a:rPr lang="en-US" smtClean="0"/>
              <a:pPr>
                <a:defRPr/>
              </a:pPr>
              <a:t>12/3/2015</a:t>
            </a:fld>
            <a:endParaRPr lang="en-GB"/>
          </a:p>
        </p:txBody>
      </p:sp>
      <p:sp>
        <p:nvSpPr>
          <p:cNvPr id="3" name="Footer Placeholder 2"/>
          <p:cNvSpPr>
            <a:spLocks noGrp="1"/>
          </p:cNvSpPr>
          <p:nvPr>
            <p:ph type="ftr" sz="quarter" idx="11"/>
          </p:nvPr>
        </p:nvSpPr>
        <p:spPr>
          <a:xfrm>
            <a:off x="1402958" y="6244663"/>
            <a:ext cx="7048614" cy="476589"/>
          </a:xfrm>
          <a:prstGeom prst="rect">
            <a:avLst/>
          </a:prstGeom>
        </p:spPr>
        <p:txBody>
          <a:bodyPr lIns="95556" tIns="47778" rIns="95556" bIns="47778"/>
          <a:lstStyle>
            <a:lvl1pPr>
              <a:spcBef>
                <a:spcPct val="50000"/>
              </a:spcBef>
              <a:defRPr/>
            </a:lvl1pPr>
          </a:lstStyle>
          <a:p>
            <a:pPr eaLnBrk="0" hangingPunct="0">
              <a:defRPr/>
            </a:pPr>
            <a:endParaRPr lang="en-GB" sz="2500">
              <a:solidFill>
                <a:prstClr val="black"/>
              </a:solidFill>
              <a:latin typeface="Times" pitchFamily="18" charset="0"/>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pPr>
              <a:defRPr/>
            </a:pPr>
            <a:fld id="{ADBAD8C6-E1A9-48FF-823C-C4E667A9507D}"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103068038"/>
      </p:ext>
    </p:extLst>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7" name="Rectangle 16"/>
          <p:cNvSpPr/>
          <p:nvPr userDrawn="1"/>
        </p:nvSpPr>
        <p:spPr>
          <a:xfrm>
            <a:off x="4619471" y="1125243"/>
            <a:ext cx="5278447" cy="5767117"/>
          </a:xfrm>
          <a:prstGeom prst="rect">
            <a:avLst/>
          </a:prstGeom>
          <a:solidFill>
            <a:schemeClr val="accent1">
              <a:lumMod val="40000"/>
              <a:lumOff val="60000"/>
            </a:schemeClr>
          </a:solidFill>
          <a:ln w="11303" cap="rnd">
            <a:noFill/>
            <a:bevel/>
          </a:ln>
        </p:spPr>
        <p:style>
          <a:lnRef idx="2">
            <a:schemeClr val="accent1">
              <a:shade val="50000"/>
            </a:schemeClr>
          </a:lnRef>
          <a:fillRef idx="1">
            <a:schemeClr val="accent1"/>
          </a:fillRef>
          <a:effectRef idx="0">
            <a:schemeClr val="accent1"/>
          </a:effectRef>
          <a:fontRef idx="minor">
            <a:schemeClr val="lt1"/>
          </a:fontRef>
        </p:style>
        <p:txBody>
          <a:bodyPr lIns="95539" tIns="47770" rIns="95539" bIns="47770" anchor="ctr"/>
          <a:lstStyle/>
          <a:p>
            <a:pPr algn="ctr" fontAlgn="auto">
              <a:spcBef>
                <a:spcPts val="0"/>
              </a:spcBef>
              <a:spcAft>
                <a:spcPts val="0"/>
              </a:spcAft>
              <a:defRPr/>
            </a:pPr>
            <a:endParaRPr lang="en-US" b="1" dirty="0">
              <a:solidFill>
                <a:srgbClr val="FF0000"/>
              </a:solidFill>
            </a:endParaRPr>
          </a:p>
        </p:txBody>
      </p:sp>
      <p:pic>
        <p:nvPicPr>
          <p:cNvPr id="13" name="Picture 18" descr="logo_ce-educ-trai_en"/>
          <p:cNvPicPr>
            <a:picLocks noChangeAspect="1" noChangeArrowheads="1"/>
          </p:cNvPicPr>
          <p:nvPr userDrawn="1"/>
        </p:nvPicPr>
        <p:blipFill>
          <a:blip r:embed="rId2" cstate="print"/>
          <a:srcRect/>
          <a:stretch>
            <a:fillRect/>
          </a:stretch>
        </p:blipFill>
        <p:spPr bwMode="auto">
          <a:xfrm>
            <a:off x="4286113" y="330248"/>
            <a:ext cx="1667458" cy="1064591"/>
          </a:xfrm>
          <a:prstGeom prst="rect">
            <a:avLst/>
          </a:prstGeom>
          <a:noFill/>
          <a:ln w="9525">
            <a:noFill/>
            <a:miter lim="800000"/>
            <a:headEnd/>
            <a:tailEnd/>
          </a:ln>
        </p:spPr>
      </p:pic>
      <p:sp>
        <p:nvSpPr>
          <p:cNvPr id="2" name="Title 1"/>
          <p:cNvSpPr>
            <a:spLocks noGrp="1"/>
          </p:cNvSpPr>
          <p:nvPr>
            <p:ph type="ctrTitle"/>
          </p:nvPr>
        </p:nvSpPr>
        <p:spPr>
          <a:xfrm>
            <a:off x="5343045" y="1814999"/>
            <a:ext cx="4562956" cy="1470025"/>
          </a:xfrm>
        </p:spPr>
        <p:txBody>
          <a:bodyPr>
            <a:normAutofit/>
          </a:bodyPr>
          <a:lstStyle>
            <a:lvl1pPr algn="l">
              <a:defRPr sz="310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273606" y="3284984"/>
            <a:ext cx="4632394" cy="1080120"/>
          </a:xfrm>
        </p:spPr>
        <p:txBody>
          <a:bodyPr>
            <a:noAutofit/>
          </a:bodyPr>
          <a:lstStyle>
            <a:lvl1pPr marL="0" indent="0" algn="l">
              <a:buNone/>
              <a:defRPr sz="8000" baseline="0">
                <a:solidFill>
                  <a:srgbClr val="FFD624"/>
                </a:solidFill>
              </a:defRPr>
            </a:lvl1pPr>
            <a:lvl2pPr marL="477693" indent="0" algn="ctr">
              <a:buNone/>
              <a:defRPr>
                <a:solidFill>
                  <a:schemeClr val="tx1">
                    <a:tint val="75000"/>
                  </a:schemeClr>
                </a:solidFill>
              </a:defRPr>
            </a:lvl2pPr>
            <a:lvl3pPr marL="955375" indent="0" algn="ctr">
              <a:buNone/>
              <a:defRPr>
                <a:solidFill>
                  <a:schemeClr val="tx1">
                    <a:tint val="75000"/>
                  </a:schemeClr>
                </a:solidFill>
              </a:defRPr>
            </a:lvl3pPr>
            <a:lvl4pPr marL="1433079" indent="0" algn="ctr">
              <a:buNone/>
              <a:defRPr>
                <a:solidFill>
                  <a:schemeClr val="tx1">
                    <a:tint val="75000"/>
                  </a:schemeClr>
                </a:solidFill>
              </a:defRPr>
            </a:lvl4pPr>
            <a:lvl5pPr marL="1910748" indent="0" algn="ctr">
              <a:buNone/>
              <a:defRPr>
                <a:solidFill>
                  <a:schemeClr val="tx1">
                    <a:tint val="75000"/>
                  </a:schemeClr>
                </a:solidFill>
              </a:defRPr>
            </a:lvl5pPr>
            <a:lvl6pPr marL="2388435" indent="0" algn="ctr">
              <a:buNone/>
              <a:defRPr>
                <a:solidFill>
                  <a:schemeClr val="tx1">
                    <a:tint val="75000"/>
                  </a:schemeClr>
                </a:solidFill>
              </a:defRPr>
            </a:lvl6pPr>
            <a:lvl7pPr marL="2866126" indent="0" algn="ctr">
              <a:buNone/>
              <a:defRPr>
                <a:solidFill>
                  <a:schemeClr val="tx1">
                    <a:tint val="75000"/>
                  </a:schemeClr>
                </a:solidFill>
              </a:defRPr>
            </a:lvl7pPr>
            <a:lvl8pPr marL="3343809" indent="0" algn="ctr">
              <a:buNone/>
              <a:defRPr>
                <a:solidFill>
                  <a:schemeClr val="tx1">
                    <a:tint val="75000"/>
                  </a:schemeClr>
                </a:solidFill>
              </a:defRPr>
            </a:lvl8pPr>
            <a:lvl9pPr marL="3821497" indent="0" algn="ctr">
              <a:buNone/>
              <a:defRPr>
                <a:solidFill>
                  <a:schemeClr val="tx1">
                    <a:tint val="75000"/>
                  </a:schemeClr>
                </a:solidFill>
              </a:defRPr>
            </a:lvl9pPr>
          </a:lstStyle>
          <a:p>
            <a:r>
              <a:rPr lang="en-US" dirty="0" smtClean="0"/>
              <a:t>Click to edit Master subtitle style</a:t>
            </a:r>
            <a:endParaRPr lang="en-US" dirty="0"/>
          </a:p>
        </p:txBody>
      </p:sp>
      <p:sp>
        <p:nvSpPr>
          <p:cNvPr id="18" name="Content Placeholder 2"/>
          <p:cNvSpPr>
            <a:spLocks noGrp="1"/>
          </p:cNvSpPr>
          <p:nvPr>
            <p:ph idx="11"/>
          </p:nvPr>
        </p:nvSpPr>
        <p:spPr>
          <a:xfrm>
            <a:off x="0" y="1340768"/>
            <a:ext cx="4484948" cy="5517232"/>
          </a:xfrm>
        </p:spPr>
        <p:txBody>
          <a:bodyPr>
            <a:normAutofit/>
          </a:bodyPr>
          <a:lstStyle>
            <a:lvl1pPr>
              <a:buNone/>
              <a:defRPr sz="3100" b="1" i="0" baseline="0">
                <a:solidFill>
                  <a:srgbClr val="0F5494"/>
                </a:solidFill>
                <a:latin typeface="Verdana" pitchFamily="34" charset="0"/>
              </a:defRPr>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dirty="0" smtClean="0"/>
              <a:t>Click to edit Master text styles</a:t>
            </a:r>
          </a:p>
        </p:txBody>
      </p:sp>
      <p:sp>
        <p:nvSpPr>
          <p:cNvPr id="16" name="Text Placeholder 15"/>
          <p:cNvSpPr>
            <a:spLocks noGrp="1"/>
          </p:cNvSpPr>
          <p:nvPr>
            <p:ph type="body" sz="quarter" idx="12"/>
          </p:nvPr>
        </p:nvSpPr>
        <p:spPr>
          <a:xfrm>
            <a:off x="5382332" y="4509120"/>
            <a:ext cx="4485217" cy="647700"/>
          </a:xfrm>
        </p:spPr>
        <p:txBody>
          <a:bodyPr>
            <a:noAutofit/>
          </a:bodyPr>
          <a:lstStyle>
            <a:lvl1pPr marL="0">
              <a:buNone/>
              <a:defRPr sz="2500" b="0" i="1" baseline="0">
                <a:solidFill>
                  <a:schemeClr val="bg1"/>
                </a:solidFill>
                <a:latin typeface="Verdana" pitchFamily="34" charset="0"/>
              </a:defRPr>
            </a:lvl1pPr>
          </a:lstStyle>
          <a:p>
            <a:pPr lvl="0"/>
            <a:r>
              <a:rPr lang="en-US" dirty="0" smtClean="0"/>
              <a:t>Click to edit Master text styles</a:t>
            </a:r>
          </a:p>
        </p:txBody>
      </p:sp>
      <p:sp>
        <p:nvSpPr>
          <p:cNvPr id="19" name="Text Placeholder 18"/>
          <p:cNvSpPr>
            <a:spLocks noGrp="1"/>
          </p:cNvSpPr>
          <p:nvPr>
            <p:ph type="body" sz="quarter" idx="13"/>
          </p:nvPr>
        </p:nvSpPr>
        <p:spPr>
          <a:xfrm>
            <a:off x="5343045" y="5373688"/>
            <a:ext cx="4562956" cy="576262"/>
          </a:xfrm>
        </p:spPr>
        <p:txBody>
          <a:bodyPr>
            <a:normAutofit/>
          </a:bodyPr>
          <a:lstStyle>
            <a:lvl1pPr marL="0">
              <a:buNone/>
              <a:defRPr sz="2100" b="1" i="0" baseline="0">
                <a:solidFill>
                  <a:srgbClr val="FFD624"/>
                </a:solidFill>
                <a:latin typeface="Verdana" pitchFamily="34" charset="0"/>
              </a:defRPr>
            </a:lvl1pPr>
          </a:lstStyle>
          <a:p>
            <a:pPr lvl="0"/>
            <a:r>
              <a:rPr lang="en-US" dirty="0" smtClean="0"/>
              <a:t>Click to edit Master text styles</a:t>
            </a:r>
          </a:p>
        </p:txBody>
      </p:sp>
      <p:sp>
        <p:nvSpPr>
          <p:cNvPr id="21" name="Text Placeholder 20"/>
          <p:cNvSpPr>
            <a:spLocks noGrp="1"/>
          </p:cNvSpPr>
          <p:nvPr>
            <p:ph type="body" sz="quarter" idx="14"/>
          </p:nvPr>
        </p:nvSpPr>
        <p:spPr>
          <a:xfrm>
            <a:off x="5343045" y="6092825"/>
            <a:ext cx="4562956" cy="431800"/>
          </a:xfrm>
        </p:spPr>
        <p:txBody>
          <a:bodyPr>
            <a:noAutofit/>
          </a:bodyPr>
          <a:lstStyle>
            <a:lvl1pPr marL="0">
              <a:buNone/>
              <a:defRPr sz="1500" baseline="0">
                <a:solidFill>
                  <a:schemeClr val="bg1"/>
                </a:solidFill>
                <a:latin typeface="Verdana" pitchFamily="34" charset="0"/>
              </a:defRPr>
            </a:lvl1pPr>
          </a:lstStyle>
          <a:p>
            <a:pPr lvl="0"/>
            <a:r>
              <a:rPr lang="en-US" dirty="0" smtClean="0"/>
              <a:t>Click to edit Master text styles</a:t>
            </a:r>
          </a:p>
        </p:txBody>
      </p:sp>
      <p:sp>
        <p:nvSpPr>
          <p:cNvPr id="15" name="Rectangle 11"/>
          <p:cNvSpPr>
            <a:spLocks noChangeArrowheads="1"/>
          </p:cNvSpPr>
          <p:nvPr userDrawn="1"/>
        </p:nvSpPr>
        <p:spPr bwMode="auto">
          <a:xfrm>
            <a:off x="4625891" y="6376528"/>
            <a:ext cx="727114" cy="481126"/>
          </a:xfrm>
          <a:prstGeom prst="rect">
            <a:avLst/>
          </a:prstGeom>
          <a:solidFill>
            <a:srgbClr val="009EC7"/>
          </a:solidFill>
          <a:ln w="9525" algn="ctr">
            <a:noFill/>
            <a:miter lim="800000"/>
            <a:headEnd/>
            <a:tailEnd/>
          </a:ln>
          <a:effectLst>
            <a:outerShdw dist="23000" dir="5400000" rotWithShape="0">
              <a:srgbClr val="000000">
                <a:alpha val="34999"/>
              </a:srgbClr>
            </a:outerShdw>
          </a:effectLst>
        </p:spPr>
        <p:txBody>
          <a:bodyPr lIns="32975" tIns="32975" rIns="0" bIns="47770" anchor="t" anchorCtr="0"/>
          <a:lstStyle/>
          <a:p>
            <a:pPr fontAlgn="auto">
              <a:spcBef>
                <a:spcPts val="0"/>
              </a:spcBef>
              <a:spcAft>
                <a:spcPts val="0"/>
              </a:spcAft>
              <a:defRPr/>
            </a:pPr>
            <a:r>
              <a:rPr lang="en-US" sz="900" i="1" dirty="0" smtClean="0">
                <a:solidFill>
                  <a:prstClr val="white"/>
                </a:solidFill>
                <a:latin typeface="Calibri"/>
              </a:rPr>
              <a:t>Education </a:t>
            </a:r>
            <a:br>
              <a:rPr lang="en-US" sz="900" i="1" dirty="0" smtClean="0">
                <a:solidFill>
                  <a:prstClr val="white"/>
                </a:solidFill>
                <a:latin typeface="Calibri"/>
              </a:rPr>
            </a:br>
            <a:r>
              <a:rPr lang="en-US" sz="900" i="1" dirty="0" smtClean="0">
                <a:solidFill>
                  <a:prstClr val="white"/>
                </a:solidFill>
                <a:latin typeface="Calibri"/>
              </a:rPr>
              <a:t>and Training</a:t>
            </a:r>
            <a:endParaRPr lang="en-US" sz="900" i="1" dirty="0">
              <a:solidFill>
                <a:prstClr val="white"/>
              </a:solidFill>
              <a:latin typeface="Calibri"/>
            </a:endParaRPr>
          </a:p>
        </p:txBody>
      </p:sp>
    </p:spTree>
    <p:extLst>
      <p:ext uri="{BB962C8B-B14F-4D97-AF65-F5344CB8AC3E}">
        <p14:creationId xmlns:p14="http://schemas.microsoft.com/office/powerpoint/2010/main" val="890687289"/>
      </p:ext>
    </p:extLst>
  </p:cSld>
  <p:clrMapOvr>
    <a:masterClrMapping/>
  </p:clrMapOvr>
  <p:transition spd="slow">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2B8A251A-2AA8-4220-B6DC-C9ACB4D19162}" type="datetime1">
              <a:rPr lang="en-US" smtClean="0"/>
              <a:pPr>
                <a:defRPr/>
              </a:pPr>
              <a:t>12/3/2015</a:t>
            </a:fld>
            <a:endParaRPr lang="en-GB"/>
          </a:p>
        </p:txBody>
      </p:sp>
      <p:sp>
        <p:nvSpPr>
          <p:cNvPr id="3" name="Footer Placeholder 2"/>
          <p:cNvSpPr>
            <a:spLocks noGrp="1"/>
          </p:cNvSpPr>
          <p:nvPr>
            <p:ph type="ftr" sz="quarter" idx="11"/>
          </p:nvPr>
        </p:nvSpPr>
        <p:spPr>
          <a:xfrm>
            <a:off x="1402958" y="6244663"/>
            <a:ext cx="7048614" cy="476589"/>
          </a:xfrm>
          <a:prstGeom prst="rect">
            <a:avLst/>
          </a:prstGeom>
        </p:spPr>
        <p:txBody>
          <a:bodyPr lIns="95556" tIns="47778" rIns="95556" bIns="47778"/>
          <a:lstStyle>
            <a:lvl1pPr>
              <a:spcBef>
                <a:spcPct val="50000"/>
              </a:spcBef>
              <a:defRPr/>
            </a:lvl1pPr>
          </a:lstStyle>
          <a:p>
            <a:pPr eaLnBrk="0" hangingPunct="0">
              <a:defRPr/>
            </a:pPr>
            <a:endParaRPr lang="en-GB" sz="2500">
              <a:solidFill>
                <a:prstClr val="black"/>
              </a:solidFill>
              <a:latin typeface="Times" pitchFamily="18" charset="0"/>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pPr>
              <a:defRPr/>
            </a:pPr>
            <a:fld id="{ADBAD8C6-E1A9-48FF-823C-C4E667A9507D}"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895119225"/>
      </p:ext>
    </p:extLst>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7" name="Rectangle 16"/>
          <p:cNvSpPr/>
          <p:nvPr userDrawn="1"/>
        </p:nvSpPr>
        <p:spPr>
          <a:xfrm>
            <a:off x="4619471" y="1125243"/>
            <a:ext cx="5278447" cy="5767117"/>
          </a:xfrm>
          <a:prstGeom prst="rect">
            <a:avLst/>
          </a:prstGeom>
          <a:solidFill>
            <a:schemeClr val="accent1">
              <a:lumMod val="40000"/>
              <a:lumOff val="60000"/>
            </a:schemeClr>
          </a:solidFill>
          <a:ln w="11303" cap="rnd">
            <a:noFill/>
            <a:bevel/>
          </a:ln>
        </p:spPr>
        <p:style>
          <a:lnRef idx="2">
            <a:schemeClr val="accent1">
              <a:shade val="50000"/>
            </a:schemeClr>
          </a:lnRef>
          <a:fillRef idx="1">
            <a:schemeClr val="accent1"/>
          </a:fillRef>
          <a:effectRef idx="0">
            <a:schemeClr val="accent1"/>
          </a:effectRef>
          <a:fontRef idx="minor">
            <a:schemeClr val="lt1"/>
          </a:fontRef>
        </p:style>
        <p:txBody>
          <a:bodyPr lIns="95539" tIns="47770" rIns="95539" bIns="47770" anchor="ctr"/>
          <a:lstStyle/>
          <a:p>
            <a:pPr algn="ctr" fontAlgn="auto">
              <a:spcBef>
                <a:spcPts val="0"/>
              </a:spcBef>
              <a:spcAft>
                <a:spcPts val="0"/>
              </a:spcAft>
              <a:defRPr/>
            </a:pPr>
            <a:endParaRPr lang="en-US" b="1" dirty="0">
              <a:solidFill>
                <a:srgbClr val="FF0000"/>
              </a:solidFill>
            </a:endParaRPr>
          </a:p>
        </p:txBody>
      </p:sp>
      <p:pic>
        <p:nvPicPr>
          <p:cNvPr id="13" name="Picture 18" descr="logo_ce-educ-trai_en"/>
          <p:cNvPicPr>
            <a:picLocks noChangeAspect="1" noChangeArrowheads="1"/>
          </p:cNvPicPr>
          <p:nvPr userDrawn="1"/>
        </p:nvPicPr>
        <p:blipFill>
          <a:blip r:embed="rId2" cstate="print"/>
          <a:srcRect/>
          <a:stretch>
            <a:fillRect/>
          </a:stretch>
        </p:blipFill>
        <p:spPr bwMode="auto">
          <a:xfrm>
            <a:off x="4286113" y="330248"/>
            <a:ext cx="1667458" cy="1064591"/>
          </a:xfrm>
          <a:prstGeom prst="rect">
            <a:avLst/>
          </a:prstGeom>
          <a:noFill/>
          <a:ln w="9525">
            <a:noFill/>
            <a:miter lim="800000"/>
            <a:headEnd/>
            <a:tailEnd/>
          </a:ln>
        </p:spPr>
      </p:pic>
      <p:sp>
        <p:nvSpPr>
          <p:cNvPr id="2" name="Title 1"/>
          <p:cNvSpPr>
            <a:spLocks noGrp="1"/>
          </p:cNvSpPr>
          <p:nvPr>
            <p:ph type="ctrTitle"/>
          </p:nvPr>
        </p:nvSpPr>
        <p:spPr>
          <a:xfrm>
            <a:off x="5343045" y="1814999"/>
            <a:ext cx="4562956" cy="1470025"/>
          </a:xfrm>
        </p:spPr>
        <p:txBody>
          <a:bodyPr>
            <a:normAutofit/>
          </a:bodyPr>
          <a:lstStyle>
            <a:lvl1pPr algn="l">
              <a:defRPr sz="310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273606" y="3284984"/>
            <a:ext cx="4632394" cy="1080120"/>
          </a:xfrm>
        </p:spPr>
        <p:txBody>
          <a:bodyPr>
            <a:noAutofit/>
          </a:bodyPr>
          <a:lstStyle>
            <a:lvl1pPr marL="0" indent="0" algn="l">
              <a:buNone/>
              <a:defRPr sz="8000" baseline="0">
                <a:solidFill>
                  <a:srgbClr val="FFD624"/>
                </a:solidFill>
              </a:defRPr>
            </a:lvl1pPr>
            <a:lvl2pPr marL="477693" indent="0" algn="ctr">
              <a:buNone/>
              <a:defRPr>
                <a:solidFill>
                  <a:schemeClr val="tx1">
                    <a:tint val="75000"/>
                  </a:schemeClr>
                </a:solidFill>
              </a:defRPr>
            </a:lvl2pPr>
            <a:lvl3pPr marL="955375" indent="0" algn="ctr">
              <a:buNone/>
              <a:defRPr>
                <a:solidFill>
                  <a:schemeClr val="tx1">
                    <a:tint val="75000"/>
                  </a:schemeClr>
                </a:solidFill>
              </a:defRPr>
            </a:lvl3pPr>
            <a:lvl4pPr marL="1433079" indent="0" algn="ctr">
              <a:buNone/>
              <a:defRPr>
                <a:solidFill>
                  <a:schemeClr val="tx1">
                    <a:tint val="75000"/>
                  </a:schemeClr>
                </a:solidFill>
              </a:defRPr>
            </a:lvl4pPr>
            <a:lvl5pPr marL="1910748" indent="0" algn="ctr">
              <a:buNone/>
              <a:defRPr>
                <a:solidFill>
                  <a:schemeClr val="tx1">
                    <a:tint val="75000"/>
                  </a:schemeClr>
                </a:solidFill>
              </a:defRPr>
            </a:lvl5pPr>
            <a:lvl6pPr marL="2388435" indent="0" algn="ctr">
              <a:buNone/>
              <a:defRPr>
                <a:solidFill>
                  <a:schemeClr val="tx1">
                    <a:tint val="75000"/>
                  </a:schemeClr>
                </a:solidFill>
              </a:defRPr>
            </a:lvl6pPr>
            <a:lvl7pPr marL="2866126" indent="0" algn="ctr">
              <a:buNone/>
              <a:defRPr>
                <a:solidFill>
                  <a:schemeClr val="tx1">
                    <a:tint val="75000"/>
                  </a:schemeClr>
                </a:solidFill>
              </a:defRPr>
            </a:lvl7pPr>
            <a:lvl8pPr marL="3343809" indent="0" algn="ctr">
              <a:buNone/>
              <a:defRPr>
                <a:solidFill>
                  <a:schemeClr val="tx1">
                    <a:tint val="75000"/>
                  </a:schemeClr>
                </a:solidFill>
              </a:defRPr>
            </a:lvl8pPr>
            <a:lvl9pPr marL="3821497" indent="0" algn="ctr">
              <a:buNone/>
              <a:defRPr>
                <a:solidFill>
                  <a:schemeClr val="tx1">
                    <a:tint val="75000"/>
                  </a:schemeClr>
                </a:solidFill>
              </a:defRPr>
            </a:lvl9pPr>
          </a:lstStyle>
          <a:p>
            <a:r>
              <a:rPr lang="en-US" dirty="0" smtClean="0"/>
              <a:t>Click to edit Master subtitle style</a:t>
            </a:r>
            <a:endParaRPr lang="en-US" dirty="0"/>
          </a:p>
        </p:txBody>
      </p:sp>
      <p:sp>
        <p:nvSpPr>
          <p:cNvPr id="18" name="Content Placeholder 2"/>
          <p:cNvSpPr>
            <a:spLocks noGrp="1"/>
          </p:cNvSpPr>
          <p:nvPr>
            <p:ph idx="11"/>
          </p:nvPr>
        </p:nvSpPr>
        <p:spPr>
          <a:xfrm>
            <a:off x="0" y="1340768"/>
            <a:ext cx="4484948" cy="5517232"/>
          </a:xfrm>
        </p:spPr>
        <p:txBody>
          <a:bodyPr>
            <a:normAutofit/>
          </a:bodyPr>
          <a:lstStyle>
            <a:lvl1pPr>
              <a:buNone/>
              <a:defRPr sz="3100" b="1" i="0" baseline="0">
                <a:solidFill>
                  <a:srgbClr val="0F5494"/>
                </a:solidFill>
                <a:latin typeface="Verdana" pitchFamily="34" charset="0"/>
              </a:defRPr>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dirty="0" smtClean="0"/>
              <a:t>Click to edit Master text styles</a:t>
            </a:r>
          </a:p>
        </p:txBody>
      </p:sp>
      <p:sp>
        <p:nvSpPr>
          <p:cNvPr id="16" name="Text Placeholder 15"/>
          <p:cNvSpPr>
            <a:spLocks noGrp="1"/>
          </p:cNvSpPr>
          <p:nvPr>
            <p:ph type="body" sz="quarter" idx="12"/>
          </p:nvPr>
        </p:nvSpPr>
        <p:spPr>
          <a:xfrm>
            <a:off x="5382332" y="4509120"/>
            <a:ext cx="4485217" cy="647700"/>
          </a:xfrm>
        </p:spPr>
        <p:txBody>
          <a:bodyPr>
            <a:noAutofit/>
          </a:bodyPr>
          <a:lstStyle>
            <a:lvl1pPr marL="0">
              <a:buNone/>
              <a:defRPr sz="2500" b="0" i="1" baseline="0">
                <a:solidFill>
                  <a:schemeClr val="bg1"/>
                </a:solidFill>
                <a:latin typeface="Verdana" pitchFamily="34" charset="0"/>
              </a:defRPr>
            </a:lvl1pPr>
          </a:lstStyle>
          <a:p>
            <a:pPr lvl="0"/>
            <a:r>
              <a:rPr lang="en-US" dirty="0" smtClean="0"/>
              <a:t>Click to edit Master text styles</a:t>
            </a:r>
          </a:p>
        </p:txBody>
      </p:sp>
      <p:sp>
        <p:nvSpPr>
          <p:cNvPr id="19" name="Text Placeholder 18"/>
          <p:cNvSpPr>
            <a:spLocks noGrp="1"/>
          </p:cNvSpPr>
          <p:nvPr>
            <p:ph type="body" sz="quarter" idx="13"/>
          </p:nvPr>
        </p:nvSpPr>
        <p:spPr>
          <a:xfrm>
            <a:off x="5343045" y="5373688"/>
            <a:ext cx="4562956" cy="576262"/>
          </a:xfrm>
        </p:spPr>
        <p:txBody>
          <a:bodyPr>
            <a:normAutofit/>
          </a:bodyPr>
          <a:lstStyle>
            <a:lvl1pPr marL="0">
              <a:buNone/>
              <a:defRPr sz="2100" b="1" i="0" baseline="0">
                <a:solidFill>
                  <a:srgbClr val="FFD624"/>
                </a:solidFill>
                <a:latin typeface="Verdana" pitchFamily="34" charset="0"/>
              </a:defRPr>
            </a:lvl1pPr>
          </a:lstStyle>
          <a:p>
            <a:pPr lvl="0"/>
            <a:r>
              <a:rPr lang="en-US" dirty="0" smtClean="0"/>
              <a:t>Click to edit Master text styles</a:t>
            </a:r>
          </a:p>
        </p:txBody>
      </p:sp>
      <p:sp>
        <p:nvSpPr>
          <p:cNvPr id="21" name="Text Placeholder 20"/>
          <p:cNvSpPr>
            <a:spLocks noGrp="1"/>
          </p:cNvSpPr>
          <p:nvPr>
            <p:ph type="body" sz="quarter" idx="14"/>
          </p:nvPr>
        </p:nvSpPr>
        <p:spPr>
          <a:xfrm>
            <a:off x="5343045" y="6092825"/>
            <a:ext cx="4562956" cy="431800"/>
          </a:xfrm>
        </p:spPr>
        <p:txBody>
          <a:bodyPr>
            <a:noAutofit/>
          </a:bodyPr>
          <a:lstStyle>
            <a:lvl1pPr marL="0">
              <a:buNone/>
              <a:defRPr sz="1500" baseline="0">
                <a:solidFill>
                  <a:schemeClr val="bg1"/>
                </a:solidFill>
                <a:latin typeface="Verdana" pitchFamily="34" charset="0"/>
              </a:defRPr>
            </a:lvl1pPr>
          </a:lstStyle>
          <a:p>
            <a:pPr lvl="0"/>
            <a:r>
              <a:rPr lang="en-US" dirty="0" smtClean="0"/>
              <a:t>Click to edit Master text styles</a:t>
            </a:r>
          </a:p>
        </p:txBody>
      </p:sp>
      <p:sp>
        <p:nvSpPr>
          <p:cNvPr id="15" name="Rectangle 11"/>
          <p:cNvSpPr>
            <a:spLocks noChangeArrowheads="1"/>
          </p:cNvSpPr>
          <p:nvPr userDrawn="1"/>
        </p:nvSpPr>
        <p:spPr bwMode="auto">
          <a:xfrm>
            <a:off x="4625891" y="6376528"/>
            <a:ext cx="727114" cy="481126"/>
          </a:xfrm>
          <a:prstGeom prst="rect">
            <a:avLst/>
          </a:prstGeom>
          <a:solidFill>
            <a:srgbClr val="009EC7"/>
          </a:solidFill>
          <a:ln w="9525" algn="ctr">
            <a:noFill/>
            <a:miter lim="800000"/>
            <a:headEnd/>
            <a:tailEnd/>
          </a:ln>
          <a:effectLst>
            <a:outerShdw dist="23000" dir="5400000" rotWithShape="0">
              <a:srgbClr val="000000">
                <a:alpha val="34999"/>
              </a:srgbClr>
            </a:outerShdw>
          </a:effectLst>
        </p:spPr>
        <p:txBody>
          <a:bodyPr lIns="32975" tIns="32975" rIns="0" bIns="47770" anchor="t" anchorCtr="0"/>
          <a:lstStyle/>
          <a:p>
            <a:pPr fontAlgn="auto">
              <a:spcBef>
                <a:spcPts val="0"/>
              </a:spcBef>
              <a:spcAft>
                <a:spcPts val="0"/>
              </a:spcAft>
              <a:defRPr/>
            </a:pPr>
            <a:r>
              <a:rPr lang="en-US" sz="900" i="1" dirty="0" smtClean="0">
                <a:solidFill>
                  <a:prstClr val="white"/>
                </a:solidFill>
                <a:latin typeface="Calibri"/>
              </a:rPr>
              <a:t>Education </a:t>
            </a:r>
            <a:br>
              <a:rPr lang="en-US" sz="900" i="1" dirty="0" smtClean="0">
                <a:solidFill>
                  <a:prstClr val="white"/>
                </a:solidFill>
                <a:latin typeface="Calibri"/>
              </a:rPr>
            </a:br>
            <a:r>
              <a:rPr lang="en-US" sz="900" i="1" dirty="0" smtClean="0">
                <a:solidFill>
                  <a:prstClr val="white"/>
                </a:solidFill>
                <a:latin typeface="Calibri"/>
              </a:rPr>
              <a:t>and Training</a:t>
            </a:r>
            <a:endParaRPr lang="en-US" sz="900" i="1" dirty="0">
              <a:solidFill>
                <a:prstClr val="white"/>
              </a:solidFill>
              <a:latin typeface="Calibri"/>
            </a:endParaRPr>
          </a:p>
        </p:txBody>
      </p:sp>
    </p:spTree>
    <p:extLst>
      <p:ext uri="{BB962C8B-B14F-4D97-AF65-F5344CB8AC3E}">
        <p14:creationId xmlns:p14="http://schemas.microsoft.com/office/powerpoint/2010/main" val="2889457734"/>
      </p:ext>
    </p:extLst>
  </p:cSld>
  <p:clrMapOvr>
    <a:masterClrMapping/>
  </p:clrMapOvr>
  <p:transition spd="slow">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2B8A251A-2AA8-4220-B6DC-C9ACB4D19162}" type="datetime1">
              <a:rPr lang="en-US" smtClean="0"/>
              <a:pPr>
                <a:defRPr/>
              </a:pPr>
              <a:t>12/3/2015</a:t>
            </a:fld>
            <a:endParaRPr lang="en-GB"/>
          </a:p>
        </p:txBody>
      </p:sp>
      <p:sp>
        <p:nvSpPr>
          <p:cNvPr id="3" name="Footer Placeholder 2"/>
          <p:cNvSpPr>
            <a:spLocks noGrp="1"/>
          </p:cNvSpPr>
          <p:nvPr>
            <p:ph type="ftr" sz="quarter" idx="11"/>
          </p:nvPr>
        </p:nvSpPr>
        <p:spPr>
          <a:xfrm>
            <a:off x="1402958" y="6244663"/>
            <a:ext cx="7048614" cy="476589"/>
          </a:xfrm>
          <a:prstGeom prst="rect">
            <a:avLst/>
          </a:prstGeom>
        </p:spPr>
        <p:txBody>
          <a:bodyPr lIns="95556" tIns="47778" rIns="95556" bIns="47778"/>
          <a:lstStyle>
            <a:lvl1pPr>
              <a:spcBef>
                <a:spcPct val="50000"/>
              </a:spcBef>
              <a:defRPr/>
            </a:lvl1pPr>
          </a:lstStyle>
          <a:p>
            <a:pPr eaLnBrk="0" hangingPunct="0">
              <a:defRPr/>
            </a:pPr>
            <a:endParaRPr lang="en-GB" sz="2500">
              <a:solidFill>
                <a:prstClr val="black"/>
              </a:solidFill>
              <a:latin typeface="Times" pitchFamily="18" charset="0"/>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pPr>
              <a:defRPr/>
            </a:pPr>
            <a:fld id="{ADBAD8C6-E1A9-48FF-823C-C4E667A9507D}"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81295750"/>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21B7D"/>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solidFill>
                  <a:srgbClr val="021B7D"/>
                </a:solidFill>
              </a:defRPr>
            </a:lvl1pPr>
            <a:lvl2pPr>
              <a:defRPr>
                <a:solidFill>
                  <a:srgbClr val="021B7D"/>
                </a:solidFill>
              </a:defRPr>
            </a:lvl2pPr>
            <a:lvl3pPr>
              <a:defRPr>
                <a:solidFill>
                  <a:srgbClr val="021B7D"/>
                </a:solidFill>
              </a:defRPr>
            </a:lvl3pPr>
            <a:lvl4pPr>
              <a:defRPr>
                <a:solidFill>
                  <a:srgbClr val="021B7D"/>
                </a:solidFill>
              </a:defRPr>
            </a:lvl4pPr>
            <a:lvl5pPr>
              <a:defRPr>
                <a:solidFill>
                  <a:srgbClr val="021B7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BD0EA7AF-C998-42AB-8C29-D7704DF97465}" type="datetime1">
              <a:rPr lang="en-US" smtClean="0"/>
              <a:t>12/3/2015</a:t>
            </a:fld>
            <a:endParaRPr lang="en-GB"/>
          </a:p>
        </p:txBody>
      </p:sp>
      <p:sp>
        <p:nvSpPr>
          <p:cNvPr id="5" name="Footer Placeholder 4"/>
          <p:cNvSpPr>
            <a:spLocks noGrp="1"/>
          </p:cNvSpPr>
          <p:nvPr>
            <p:ph type="ftr" sz="quarter" idx="11"/>
          </p:nvPr>
        </p:nvSpPr>
        <p:spPr>
          <a:xfrm>
            <a:off x="1402958" y="6244625"/>
            <a:ext cx="7048614" cy="476589"/>
          </a:xfrm>
          <a:prstGeom prst="rect">
            <a:avLst/>
          </a:prstGeom>
        </p:spPr>
        <p:txBody>
          <a:bodyPr lIns="95784" tIns="47892" rIns="95784" bIns="47892"/>
          <a:lstStyle>
            <a:lvl1pPr>
              <a:spcBef>
                <a:spcPct val="50000"/>
              </a:spcBef>
              <a:defRPr/>
            </a:lvl1pPr>
          </a:lstStyle>
          <a:p>
            <a:pPr eaLnBrk="0" hangingPunct="0">
              <a:defRPr/>
            </a:pPr>
            <a:endParaRPr lang="en-GB" sz="2500">
              <a:solidFill>
                <a:prstClr val="black"/>
              </a:solidFill>
              <a:latin typeface="Times" pitchFamily="18" charset="0"/>
            </a:endParaRPr>
          </a:p>
        </p:txBody>
      </p:sp>
    </p:spTree>
    <p:extLst>
      <p:ext uri="{BB962C8B-B14F-4D97-AF65-F5344CB8AC3E}">
        <p14:creationId xmlns:p14="http://schemas.microsoft.com/office/powerpoint/2010/main" val="4134514189"/>
      </p:ext>
    </p:extLst>
  </p:cSld>
  <p:clrMapOvr>
    <a:masterClrMapping/>
  </p:clrMapOvr>
  <p:transitio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7" name="Rectangle 16"/>
          <p:cNvSpPr/>
          <p:nvPr userDrawn="1"/>
        </p:nvSpPr>
        <p:spPr>
          <a:xfrm>
            <a:off x="4619471" y="1125243"/>
            <a:ext cx="5278447" cy="5767117"/>
          </a:xfrm>
          <a:prstGeom prst="rect">
            <a:avLst/>
          </a:prstGeom>
          <a:solidFill>
            <a:schemeClr val="accent1">
              <a:lumMod val="40000"/>
              <a:lumOff val="60000"/>
            </a:schemeClr>
          </a:solidFill>
          <a:ln w="11303" cap="rnd">
            <a:noFill/>
            <a:bevel/>
          </a:ln>
        </p:spPr>
        <p:style>
          <a:lnRef idx="2">
            <a:schemeClr val="accent1">
              <a:shade val="50000"/>
            </a:schemeClr>
          </a:lnRef>
          <a:fillRef idx="1">
            <a:schemeClr val="accent1"/>
          </a:fillRef>
          <a:effectRef idx="0">
            <a:schemeClr val="accent1"/>
          </a:effectRef>
          <a:fontRef idx="minor">
            <a:schemeClr val="lt1"/>
          </a:fontRef>
        </p:style>
        <p:txBody>
          <a:bodyPr lIns="95539" tIns="47770" rIns="95539" bIns="47770" anchor="ctr"/>
          <a:lstStyle/>
          <a:p>
            <a:pPr algn="ctr" fontAlgn="auto">
              <a:spcBef>
                <a:spcPts val="0"/>
              </a:spcBef>
              <a:spcAft>
                <a:spcPts val="0"/>
              </a:spcAft>
              <a:defRPr/>
            </a:pPr>
            <a:endParaRPr lang="en-US" b="1" dirty="0">
              <a:solidFill>
                <a:srgbClr val="FF0000"/>
              </a:solidFill>
            </a:endParaRPr>
          </a:p>
        </p:txBody>
      </p:sp>
      <p:pic>
        <p:nvPicPr>
          <p:cNvPr id="13" name="Picture 18" descr="logo_ce-educ-trai_en"/>
          <p:cNvPicPr>
            <a:picLocks noChangeAspect="1" noChangeArrowheads="1"/>
          </p:cNvPicPr>
          <p:nvPr userDrawn="1"/>
        </p:nvPicPr>
        <p:blipFill>
          <a:blip r:embed="rId2" cstate="print"/>
          <a:srcRect/>
          <a:stretch>
            <a:fillRect/>
          </a:stretch>
        </p:blipFill>
        <p:spPr bwMode="auto">
          <a:xfrm>
            <a:off x="4286113" y="330248"/>
            <a:ext cx="1667458" cy="1064591"/>
          </a:xfrm>
          <a:prstGeom prst="rect">
            <a:avLst/>
          </a:prstGeom>
          <a:noFill/>
          <a:ln w="9525">
            <a:noFill/>
            <a:miter lim="800000"/>
            <a:headEnd/>
            <a:tailEnd/>
          </a:ln>
        </p:spPr>
      </p:pic>
      <p:sp>
        <p:nvSpPr>
          <p:cNvPr id="2" name="Title 1"/>
          <p:cNvSpPr>
            <a:spLocks noGrp="1"/>
          </p:cNvSpPr>
          <p:nvPr>
            <p:ph type="ctrTitle"/>
          </p:nvPr>
        </p:nvSpPr>
        <p:spPr>
          <a:xfrm>
            <a:off x="5343045" y="1814999"/>
            <a:ext cx="4562956" cy="1470025"/>
          </a:xfrm>
        </p:spPr>
        <p:txBody>
          <a:bodyPr>
            <a:normAutofit/>
          </a:bodyPr>
          <a:lstStyle>
            <a:lvl1pPr algn="l">
              <a:defRPr sz="310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273606" y="3284984"/>
            <a:ext cx="4632394" cy="1080120"/>
          </a:xfrm>
        </p:spPr>
        <p:txBody>
          <a:bodyPr>
            <a:noAutofit/>
          </a:bodyPr>
          <a:lstStyle>
            <a:lvl1pPr marL="0" indent="0" algn="l">
              <a:buNone/>
              <a:defRPr sz="8000" baseline="0">
                <a:solidFill>
                  <a:srgbClr val="FFD624"/>
                </a:solidFill>
              </a:defRPr>
            </a:lvl1pPr>
            <a:lvl2pPr marL="477693" indent="0" algn="ctr">
              <a:buNone/>
              <a:defRPr>
                <a:solidFill>
                  <a:schemeClr val="tx1">
                    <a:tint val="75000"/>
                  </a:schemeClr>
                </a:solidFill>
              </a:defRPr>
            </a:lvl2pPr>
            <a:lvl3pPr marL="955375" indent="0" algn="ctr">
              <a:buNone/>
              <a:defRPr>
                <a:solidFill>
                  <a:schemeClr val="tx1">
                    <a:tint val="75000"/>
                  </a:schemeClr>
                </a:solidFill>
              </a:defRPr>
            </a:lvl3pPr>
            <a:lvl4pPr marL="1433079" indent="0" algn="ctr">
              <a:buNone/>
              <a:defRPr>
                <a:solidFill>
                  <a:schemeClr val="tx1">
                    <a:tint val="75000"/>
                  </a:schemeClr>
                </a:solidFill>
              </a:defRPr>
            </a:lvl4pPr>
            <a:lvl5pPr marL="1910748" indent="0" algn="ctr">
              <a:buNone/>
              <a:defRPr>
                <a:solidFill>
                  <a:schemeClr val="tx1">
                    <a:tint val="75000"/>
                  </a:schemeClr>
                </a:solidFill>
              </a:defRPr>
            </a:lvl5pPr>
            <a:lvl6pPr marL="2388435" indent="0" algn="ctr">
              <a:buNone/>
              <a:defRPr>
                <a:solidFill>
                  <a:schemeClr val="tx1">
                    <a:tint val="75000"/>
                  </a:schemeClr>
                </a:solidFill>
              </a:defRPr>
            </a:lvl6pPr>
            <a:lvl7pPr marL="2866126" indent="0" algn="ctr">
              <a:buNone/>
              <a:defRPr>
                <a:solidFill>
                  <a:schemeClr val="tx1">
                    <a:tint val="75000"/>
                  </a:schemeClr>
                </a:solidFill>
              </a:defRPr>
            </a:lvl7pPr>
            <a:lvl8pPr marL="3343809" indent="0" algn="ctr">
              <a:buNone/>
              <a:defRPr>
                <a:solidFill>
                  <a:schemeClr val="tx1">
                    <a:tint val="75000"/>
                  </a:schemeClr>
                </a:solidFill>
              </a:defRPr>
            </a:lvl8pPr>
            <a:lvl9pPr marL="3821497" indent="0" algn="ctr">
              <a:buNone/>
              <a:defRPr>
                <a:solidFill>
                  <a:schemeClr val="tx1">
                    <a:tint val="75000"/>
                  </a:schemeClr>
                </a:solidFill>
              </a:defRPr>
            </a:lvl9pPr>
          </a:lstStyle>
          <a:p>
            <a:r>
              <a:rPr lang="en-US" dirty="0" smtClean="0"/>
              <a:t>Click to edit Master subtitle style</a:t>
            </a:r>
            <a:endParaRPr lang="en-US" dirty="0"/>
          </a:p>
        </p:txBody>
      </p:sp>
      <p:sp>
        <p:nvSpPr>
          <p:cNvPr id="18" name="Content Placeholder 2"/>
          <p:cNvSpPr>
            <a:spLocks noGrp="1"/>
          </p:cNvSpPr>
          <p:nvPr>
            <p:ph idx="11"/>
          </p:nvPr>
        </p:nvSpPr>
        <p:spPr>
          <a:xfrm>
            <a:off x="0" y="1340768"/>
            <a:ext cx="4484948" cy="5517232"/>
          </a:xfrm>
        </p:spPr>
        <p:txBody>
          <a:bodyPr>
            <a:normAutofit/>
          </a:bodyPr>
          <a:lstStyle>
            <a:lvl1pPr>
              <a:buNone/>
              <a:defRPr sz="3100" b="1" i="0" baseline="0">
                <a:solidFill>
                  <a:srgbClr val="0F5494"/>
                </a:solidFill>
                <a:latin typeface="Verdana" pitchFamily="34" charset="0"/>
              </a:defRPr>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dirty="0" smtClean="0"/>
              <a:t>Click to edit Master text styles</a:t>
            </a:r>
          </a:p>
        </p:txBody>
      </p:sp>
      <p:sp>
        <p:nvSpPr>
          <p:cNvPr id="16" name="Text Placeholder 15"/>
          <p:cNvSpPr>
            <a:spLocks noGrp="1"/>
          </p:cNvSpPr>
          <p:nvPr>
            <p:ph type="body" sz="quarter" idx="12"/>
          </p:nvPr>
        </p:nvSpPr>
        <p:spPr>
          <a:xfrm>
            <a:off x="5382332" y="4509120"/>
            <a:ext cx="4485217" cy="647700"/>
          </a:xfrm>
        </p:spPr>
        <p:txBody>
          <a:bodyPr>
            <a:noAutofit/>
          </a:bodyPr>
          <a:lstStyle>
            <a:lvl1pPr marL="0">
              <a:buNone/>
              <a:defRPr sz="2500" b="0" i="1" baseline="0">
                <a:solidFill>
                  <a:schemeClr val="bg1"/>
                </a:solidFill>
                <a:latin typeface="Verdana" pitchFamily="34" charset="0"/>
              </a:defRPr>
            </a:lvl1pPr>
          </a:lstStyle>
          <a:p>
            <a:pPr lvl="0"/>
            <a:r>
              <a:rPr lang="en-US" dirty="0" smtClean="0"/>
              <a:t>Click to edit Master text styles</a:t>
            </a:r>
          </a:p>
        </p:txBody>
      </p:sp>
      <p:sp>
        <p:nvSpPr>
          <p:cNvPr id="19" name="Text Placeholder 18"/>
          <p:cNvSpPr>
            <a:spLocks noGrp="1"/>
          </p:cNvSpPr>
          <p:nvPr>
            <p:ph type="body" sz="quarter" idx="13"/>
          </p:nvPr>
        </p:nvSpPr>
        <p:spPr>
          <a:xfrm>
            <a:off x="5343045" y="5373688"/>
            <a:ext cx="4562956" cy="576262"/>
          </a:xfrm>
        </p:spPr>
        <p:txBody>
          <a:bodyPr>
            <a:normAutofit/>
          </a:bodyPr>
          <a:lstStyle>
            <a:lvl1pPr marL="0">
              <a:buNone/>
              <a:defRPr sz="2100" b="1" i="0" baseline="0">
                <a:solidFill>
                  <a:srgbClr val="FFD624"/>
                </a:solidFill>
                <a:latin typeface="Verdana" pitchFamily="34" charset="0"/>
              </a:defRPr>
            </a:lvl1pPr>
          </a:lstStyle>
          <a:p>
            <a:pPr lvl="0"/>
            <a:r>
              <a:rPr lang="en-US" dirty="0" smtClean="0"/>
              <a:t>Click to edit Master text styles</a:t>
            </a:r>
          </a:p>
        </p:txBody>
      </p:sp>
      <p:sp>
        <p:nvSpPr>
          <p:cNvPr id="21" name="Text Placeholder 20"/>
          <p:cNvSpPr>
            <a:spLocks noGrp="1"/>
          </p:cNvSpPr>
          <p:nvPr>
            <p:ph type="body" sz="quarter" idx="14"/>
          </p:nvPr>
        </p:nvSpPr>
        <p:spPr>
          <a:xfrm>
            <a:off x="5343045" y="6092825"/>
            <a:ext cx="4562956" cy="431800"/>
          </a:xfrm>
        </p:spPr>
        <p:txBody>
          <a:bodyPr>
            <a:noAutofit/>
          </a:bodyPr>
          <a:lstStyle>
            <a:lvl1pPr marL="0">
              <a:buNone/>
              <a:defRPr sz="1500" baseline="0">
                <a:solidFill>
                  <a:schemeClr val="bg1"/>
                </a:solidFill>
                <a:latin typeface="Verdana" pitchFamily="34" charset="0"/>
              </a:defRPr>
            </a:lvl1pPr>
          </a:lstStyle>
          <a:p>
            <a:pPr lvl="0"/>
            <a:r>
              <a:rPr lang="en-US" dirty="0" smtClean="0"/>
              <a:t>Click to edit Master text styles</a:t>
            </a:r>
          </a:p>
        </p:txBody>
      </p:sp>
      <p:sp>
        <p:nvSpPr>
          <p:cNvPr id="15" name="Rectangle 11"/>
          <p:cNvSpPr>
            <a:spLocks noChangeArrowheads="1"/>
          </p:cNvSpPr>
          <p:nvPr userDrawn="1"/>
        </p:nvSpPr>
        <p:spPr bwMode="auto">
          <a:xfrm>
            <a:off x="4625891" y="6376528"/>
            <a:ext cx="727114" cy="481126"/>
          </a:xfrm>
          <a:prstGeom prst="rect">
            <a:avLst/>
          </a:prstGeom>
          <a:solidFill>
            <a:srgbClr val="009EC7"/>
          </a:solidFill>
          <a:ln w="9525" algn="ctr">
            <a:noFill/>
            <a:miter lim="800000"/>
            <a:headEnd/>
            <a:tailEnd/>
          </a:ln>
          <a:effectLst>
            <a:outerShdw dist="23000" dir="5400000" rotWithShape="0">
              <a:srgbClr val="000000">
                <a:alpha val="34999"/>
              </a:srgbClr>
            </a:outerShdw>
          </a:effectLst>
        </p:spPr>
        <p:txBody>
          <a:bodyPr lIns="32975" tIns="32975" rIns="0" bIns="47770" anchor="t" anchorCtr="0"/>
          <a:lstStyle/>
          <a:p>
            <a:pPr fontAlgn="auto">
              <a:spcBef>
                <a:spcPts val="0"/>
              </a:spcBef>
              <a:spcAft>
                <a:spcPts val="0"/>
              </a:spcAft>
              <a:defRPr/>
            </a:pPr>
            <a:r>
              <a:rPr lang="en-US" sz="900" i="1" dirty="0" smtClean="0">
                <a:solidFill>
                  <a:prstClr val="white"/>
                </a:solidFill>
                <a:latin typeface="Calibri"/>
              </a:rPr>
              <a:t>Education </a:t>
            </a:r>
            <a:br>
              <a:rPr lang="en-US" sz="900" i="1" dirty="0" smtClean="0">
                <a:solidFill>
                  <a:prstClr val="white"/>
                </a:solidFill>
                <a:latin typeface="Calibri"/>
              </a:rPr>
            </a:br>
            <a:r>
              <a:rPr lang="en-US" sz="900" i="1" dirty="0" smtClean="0">
                <a:solidFill>
                  <a:prstClr val="white"/>
                </a:solidFill>
                <a:latin typeface="Calibri"/>
              </a:rPr>
              <a:t>and Training</a:t>
            </a:r>
            <a:endParaRPr lang="en-US" sz="900" i="1" dirty="0">
              <a:solidFill>
                <a:prstClr val="white"/>
              </a:solidFill>
              <a:latin typeface="Calibri"/>
            </a:endParaRPr>
          </a:p>
        </p:txBody>
      </p:sp>
    </p:spTree>
    <p:extLst>
      <p:ext uri="{BB962C8B-B14F-4D97-AF65-F5344CB8AC3E}">
        <p14:creationId xmlns:p14="http://schemas.microsoft.com/office/powerpoint/2010/main" val="3052183367"/>
      </p:ext>
    </p:extLst>
  </p:cSld>
  <p:clrMapOvr>
    <a:masterClrMapping/>
  </p:clrMapOvr>
  <p:transition spd="slow">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2B8A251A-2AA8-4220-B6DC-C9ACB4D19162}" type="datetime1">
              <a:rPr lang="en-US" smtClean="0"/>
              <a:pPr>
                <a:defRPr/>
              </a:pPr>
              <a:t>12/3/2015</a:t>
            </a:fld>
            <a:endParaRPr lang="en-GB"/>
          </a:p>
        </p:txBody>
      </p:sp>
      <p:sp>
        <p:nvSpPr>
          <p:cNvPr id="3" name="Footer Placeholder 2"/>
          <p:cNvSpPr>
            <a:spLocks noGrp="1"/>
          </p:cNvSpPr>
          <p:nvPr>
            <p:ph type="ftr" sz="quarter" idx="11"/>
          </p:nvPr>
        </p:nvSpPr>
        <p:spPr>
          <a:xfrm>
            <a:off x="1402958" y="6244663"/>
            <a:ext cx="7048614" cy="476589"/>
          </a:xfrm>
          <a:prstGeom prst="rect">
            <a:avLst/>
          </a:prstGeom>
        </p:spPr>
        <p:txBody>
          <a:bodyPr lIns="95556" tIns="47778" rIns="95556" bIns="47778"/>
          <a:lstStyle>
            <a:lvl1pPr>
              <a:spcBef>
                <a:spcPct val="50000"/>
              </a:spcBef>
              <a:defRPr/>
            </a:lvl1pPr>
          </a:lstStyle>
          <a:p>
            <a:pPr eaLnBrk="0" hangingPunct="0">
              <a:defRPr/>
            </a:pPr>
            <a:endParaRPr lang="en-GB" sz="2500">
              <a:solidFill>
                <a:prstClr val="black"/>
              </a:solidFill>
              <a:latin typeface="Times" pitchFamily="18" charset="0"/>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pPr>
              <a:defRPr/>
            </a:pPr>
            <a:fld id="{ADBAD8C6-E1A9-48FF-823C-C4E667A9507D}"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2864757805"/>
      </p:ext>
    </p:extLst>
  </p:cSld>
  <p:clrMapOvr>
    <a:masterClrMapping/>
  </p:clrMapOvr>
  <p:transition spd="slow">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7" name="Rectangle 16"/>
          <p:cNvSpPr/>
          <p:nvPr userDrawn="1"/>
        </p:nvSpPr>
        <p:spPr>
          <a:xfrm>
            <a:off x="4619471" y="1125243"/>
            <a:ext cx="5278447" cy="5767117"/>
          </a:xfrm>
          <a:prstGeom prst="rect">
            <a:avLst/>
          </a:prstGeom>
          <a:solidFill>
            <a:schemeClr val="accent1">
              <a:lumMod val="40000"/>
              <a:lumOff val="60000"/>
            </a:schemeClr>
          </a:solidFill>
          <a:ln w="11303" cap="rnd">
            <a:noFill/>
            <a:bevel/>
          </a:ln>
        </p:spPr>
        <p:style>
          <a:lnRef idx="2">
            <a:schemeClr val="accent1">
              <a:shade val="50000"/>
            </a:schemeClr>
          </a:lnRef>
          <a:fillRef idx="1">
            <a:schemeClr val="accent1"/>
          </a:fillRef>
          <a:effectRef idx="0">
            <a:schemeClr val="accent1"/>
          </a:effectRef>
          <a:fontRef idx="minor">
            <a:schemeClr val="lt1"/>
          </a:fontRef>
        </p:style>
        <p:txBody>
          <a:bodyPr lIns="95539" tIns="47770" rIns="95539" bIns="47770" anchor="ctr"/>
          <a:lstStyle/>
          <a:p>
            <a:pPr algn="ctr" fontAlgn="auto">
              <a:spcBef>
                <a:spcPts val="0"/>
              </a:spcBef>
              <a:spcAft>
                <a:spcPts val="0"/>
              </a:spcAft>
              <a:defRPr/>
            </a:pPr>
            <a:endParaRPr lang="en-US" b="1" dirty="0">
              <a:solidFill>
                <a:srgbClr val="FF0000"/>
              </a:solidFill>
            </a:endParaRPr>
          </a:p>
        </p:txBody>
      </p:sp>
      <p:pic>
        <p:nvPicPr>
          <p:cNvPr id="13" name="Picture 18" descr="logo_ce-educ-trai_en"/>
          <p:cNvPicPr>
            <a:picLocks noChangeAspect="1" noChangeArrowheads="1"/>
          </p:cNvPicPr>
          <p:nvPr userDrawn="1"/>
        </p:nvPicPr>
        <p:blipFill>
          <a:blip r:embed="rId2" cstate="print"/>
          <a:srcRect/>
          <a:stretch>
            <a:fillRect/>
          </a:stretch>
        </p:blipFill>
        <p:spPr bwMode="auto">
          <a:xfrm>
            <a:off x="4286113" y="330248"/>
            <a:ext cx="1667458" cy="1064591"/>
          </a:xfrm>
          <a:prstGeom prst="rect">
            <a:avLst/>
          </a:prstGeom>
          <a:noFill/>
          <a:ln w="9525">
            <a:noFill/>
            <a:miter lim="800000"/>
            <a:headEnd/>
            <a:tailEnd/>
          </a:ln>
        </p:spPr>
      </p:pic>
      <p:sp>
        <p:nvSpPr>
          <p:cNvPr id="2" name="Title 1"/>
          <p:cNvSpPr>
            <a:spLocks noGrp="1"/>
          </p:cNvSpPr>
          <p:nvPr>
            <p:ph type="ctrTitle"/>
          </p:nvPr>
        </p:nvSpPr>
        <p:spPr>
          <a:xfrm>
            <a:off x="5343045" y="1814999"/>
            <a:ext cx="4562956" cy="1470025"/>
          </a:xfrm>
        </p:spPr>
        <p:txBody>
          <a:bodyPr>
            <a:normAutofit/>
          </a:bodyPr>
          <a:lstStyle>
            <a:lvl1pPr algn="l">
              <a:defRPr sz="310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273606" y="3284984"/>
            <a:ext cx="4632394" cy="1080120"/>
          </a:xfrm>
        </p:spPr>
        <p:txBody>
          <a:bodyPr>
            <a:noAutofit/>
          </a:bodyPr>
          <a:lstStyle>
            <a:lvl1pPr marL="0" indent="0" algn="l">
              <a:buNone/>
              <a:defRPr sz="8000" baseline="0">
                <a:solidFill>
                  <a:srgbClr val="FFD624"/>
                </a:solidFill>
              </a:defRPr>
            </a:lvl1pPr>
            <a:lvl2pPr marL="477693" indent="0" algn="ctr">
              <a:buNone/>
              <a:defRPr>
                <a:solidFill>
                  <a:schemeClr val="tx1">
                    <a:tint val="75000"/>
                  </a:schemeClr>
                </a:solidFill>
              </a:defRPr>
            </a:lvl2pPr>
            <a:lvl3pPr marL="955375" indent="0" algn="ctr">
              <a:buNone/>
              <a:defRPr>
                <a:solidFill>
                  <a:schemeClr val="tx1">
                    <a:tint val="75000"/>
                  </a:schemeClr>
                </a:solidFill>
              </a:defRPr>
            </a:lvl3pPr>
            <a:lvl4pPr marL="1433079" indent="0" algn="ctr">
              <a:buNone/>
              <a:defRPr>
                <a:solidFill>
                  <a:schemeClr val="tx1">
                    <a:tint val="75000"/>
                  </a:schemeClr>
                </a:solidFill>
              </a:defRPr>
            </a:lvl4pPr>
            <a:lvl5pPr marL="1910748" indent="0" algn="ctr">
              <a:buNone/>
              <a:defRPr>
                <a:solidFill>
                  <a:schemeClr val="tx1">
                    <a:tint val="75000"/>
                  </a:schemeClr>
                </a:solidFill>
              </a:defRPr>
            </a:lvl5pPr>
            <a:lvl6pPr marL="2388435" indent="0" algn="ctr">
              <a:buNone/>
              <a:defRPr>
                <a:solidFill>
                  <a:schemeClr val="tx1">
                    <a:tint val="75000"/>
                  </a:schemeClr>
                </a:solidFill>
              </a:defRPr>
            </a:lvl6pPr>
            <a:lvl7pPr marL="2866126" indent="0" algn="ctr">
              <a:buNone/>
              <a:defRPr>
                <a:solidFill>
                  <a:schemeClr val="tx1">
                    <a:tint val="75000"/>
                  </a:schemeClr>
                </a:solidFill>
              </a:defRPr>
            </a:lvl7pPr>
            <a:lvl8pPr marL="3343809" indent="0" algn="ctr">
              <a:buNone/>
              <a:defRPr>
                <a:solidFill>
                  <a:schemeClr val="tx1">
                    <a:tint val="75000"/>
                  </a:schemeClr>
                </a:solidFill>
              </a:defRPr>
            </a:lvl8pPr>
            <a:lvl9pPr marL="3821497" indent="0" algn="ctr">
              <a:buNone/>
              <a:defRPr>
                <a:solidFill>
                  <a:schemeClr val="tx1">
                    <a:tint val="75000"/>
                  </a:schemeClr>
                </a:solidFill>
              </a:defRPr>
            </a:lvl9pPr>
          </a:lstStyle>
          <a:p>
            <a:r>
              <a:rPr lang="en-US" dirty="0" smtClean="0"/>
              <a:t>Click to edit Master subtitle style</a:t>
            </a:r>
            <a:endParaRPr lang="en-US" dirty="0"/>
          </a:p>
        </p:txBody>
      </p:sp>
      <p:sp>
        <p:nvSpPr>
          <p:cNvPr id="18" name="Content Placeholder 2"/>
          <p:cNvSpPr>
            <a:spLocks noGrp="1"/>
          </p:cNvSpPr>
          <p:nvPr>
            <p:ph idx="11"/>
          </p:nvPr>
        </p:nvSpPr>
        <p:spPr>
          <a:xfrm>
            <a:off x="0" y="1340768"/>
            <a:ext cx="4484948" cy="5517232"/>
          </a:xfrm>
        </p:spPr>
        <p:txBody>
          <a:bodyPr>
            <a:normAutofit/>
          </a:bodyPr>
          <a:lstStyle>
            <a:lvl1pPr>
              <a:buNone/>
              <a:defRPr sz="3100" b="1" i="0" baseline="0">
                <a:solidFill>
                  <a:srgbClr val="0F5494"/>
                </a:solidFill>
                <a:latin typeface="Verdana" pitchFamily="34" charset="0"/>
              </a:defRPr>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dirty="0" smtClean="0"/>
              <a:t>Click to edit Master text styles</a:t>
            </a:r>
          </a:p>
        </p:txBody>
      </p:sp>
      <p:sp>
        <p:nvSpPr>
          <p:cNvPr id="16" name="Text Placeholder 15"/>
          <p:cNvSpPr>
            <a:spLocks noGrp="1"/>
          </p:cNvSpPr>
          <p:nvPr>
            <p:ph type="body" sz="quarter" idx="12"/>
          </p:nvPr>
        </p:nvSpPr>
        <p:spPr>
          <a:xfrm>
            <a:off x="5382332" y="4509120"/>
            <a:ext cx="4485217" cy="647700"/>
          </a:xfrm>
        </p:spPr>
        <p:txBody>
          <a:bodyPr>
            <a:noAutofit/>
          </a:bodyPr>
          <a:lstStyle>
            <a:lvl1pPr marL="0">
              <a:buNone/>
              <a:defRPr sz="2500" b="0" i="1" baseline="0">
                <a:solidFill>
                  <a:schemeClr val="bg1"/>
                </a:solidFill>
                <a:latin typeface="Verdana" pitchFamily="34" charset="0"/>
              </a:defRPr>
            </a:lvl1pPr>
          </a:lstStyle>
          <a:p>
            <a:pPr lvl="0"/>
            <a:r>
              <a:rPr lang="en-US" dirty="0" smtClean="0"/>
              <a:t>Click to edit Master text styles</a:t>
            </a:r>
          </a:p>
        </p:txBody>
      </p:sp>
      <p:sp>
        <p:nvSpPr>
          <p:cNvPr id="19" name="Text Placeholder 18"/>
          <p:cNvSpPr>
            <a:spLocks noGrp="1"/>
          </p:cNvSpPr>
          <p:nvPr>
            <p:ph type="body" sz="quarter" idx="13"/>
          </p:nvPr>
        </p:nvSpPr>
        <p:spPr>
          <a:xfrm>
            <a:off x="5343045" y="5373688"/>
            <a:ext cx="4562956" cy="576262"/>
          </a:xfrm>
        </p:spPr>
        <p:txBody>
          <a:bodyPr>
            <a:normAutofit/>
          </a:bodyPr>
          <a:lstStyle>
            <a:lvl1pPr marL="0">
              <a:buNone/>
              <a:defRPr sz="2100" b="1" i="0" baseline="0">
                <a:solidFill>
                  <a:srgbClr val="FFD624"/>
                </a:solidFill>
                <a:latin typeface="Verdana" pitchFamily="34" charset="0"/>
              </a:defRPr>
            </a:lvl1pPr>
          </a:lstStyle>
          <a:p>
            <a:pPr lvl="0"/>
            <a:r>
              <a:rPr lang="en-US" dirty="0" smtClean="0"/>
              <a:t>Click to edit Master text styles</a:t>
            </a:r>
          </a:p>
        </p:txBody>
      </p:sp>
      <p:sp>
        <p:nvSpPr>
          <p:cNvPr id="21" name="Text Placeholder 20"/>
          <p:cNvSpPr>
            <a:spLocks noGrp="1"/>
          </p:cNvSpPr>
          <p:nvPr>
            <p:ph type="body" sz="quarter" idx="14"/>
          </p:nvPr>
        </p:nvSpPr>
        <p:spPr>
          <a:xfrm>
            <a:off x="5343045" y="6092825"/>
            <a:ext cx="4562956" cy="431800"/>
          </a:xfrm>
        </p:spPr>
        <p:txBody>
          <a:bodyPr>
            <a:noAutofit/>
          </a:bodyPr>
          <a:lstStyle>
            <a:lvl1pPr marL="0">
              <a:buNone/>
              <a:defRPr sz="1500" baseline="0">
                <a:solidFill>
                  <a:schemeClr val="bg1"/>
                </a:solidFill>
                <a:latin typeface="Verdana" pitchFamily="34" charset="0"/>
              </a:defRPr>
            </a:lvl1pPr>
          </a:lstStyle>
          <a:p>
            <a:pPr lvl="0"/>
            <a:r>
              <a:rPr lang="en-US" dirty="0" smtClean="0"/>
              <a:t>Click to edit Master text styles</a:t>
            </a:r>
          </a:p>
        </p:txBody>
      </p:sp>
      <p:sp>
        <p:nvSpPr>
          <p:cNvPr id="15" name="Rectangle 11"/>
          <p:cNvSpPr>
            <a:spLocks noChangeArrowheads="1"/>
          </p:cNvSpPr>
          <p:nvPr userDrawn="1"/>
        </p:nvSpPr>
        <p:spPr bwMode="auto">
          <a:xfrm>
            <a:off x="4625891" y="6376528"/>
            <a:ext cx="727114" cy="481126"/>
          </a:xfrm>
          <a:prstGeom prst="rect">
            <a:avLst/>
          </a:prstGeom>
          <a:solidFill>
            <a:srgbClr val="009EC7"/>
          </a:solidFill>
          <a:ln w="9525" algn="ctr">
            <a:noFill/>
            <a:miter lim="800000"/>
            <a:headEnd/>
            <a:tailEnd/>
          </a:ln>
          <a:effectLst>
            <a:outerShdw dist="23000" dir="5400000" rotWithShape="0">
              <a:srgbClr val="000000">
                <a:alpha val="34999"/>
              </a:srgbClr>
            </a:outerShdw>
          </a:effectLst>
        </p:spPr>
        <p:txBody>
          <a:bodyPr lIns="32975" tIns="32975" rIns="0" bIns="47770" anchor="t" anchorCtr="0"/>
          <a:lstStyle/>
          <a:p>
            <a:pPr fontAlgn="auto">
              <a:spcBef>
                <a:spcPts val="0"/>
              </a:spcBef>
              <a:spcAft>
                <a:spcPts val="0"/>
              </a:spcAft>
              <a:defRPr/>
            </a:pPr>
            <a:r>
              <a:rPr lang="en-US" sz="900" i="1" dirty="0" smtClean="0">
                <a:solidFill>
                  <a:prstClr val="white"/>
                </a:solidFill>
                <a:latin typeface="Calibri"/>
              </a:rPr>
              <a:t>Education </a:t>
            </a:r>
            <a:br>
              <a:rPr lang="en-US" sz="900" i="1" dirty="0" smtClean="0">
                <a:solidFill>
                  <a:prstClr val="white"/>
                </a:solidFill>
                <a:latin typeface="Calibri"/>
              </a:rPr>
            </a:br>
            <a:r>
              <a:rPr lang="en-US" sz="900" i="1" dirty="0" smtClean="0">
                <a:solidFill>
                  <a:prstClr val="white"/>
                </a:solidFill>
                <a:latin typeface="Calibri"/>
              </a:rPr>
              <a:t>and Training</a:t>
            </a:r>
            <a:endParaRPr lang="en-US" sz="900" i="1" dirty="0">
              <a:solidFill>
                <a:prstClr val="white"/>
              </a:solidFill>
              <a:latin typeface="Calibri"/>
            </a:endParaRPr>
          </a:p>
        </p:txBody>
      </p:sp>
    </p:spTree>
    <p:extLst>
      <p:ext uri="{BB962C8B-B14F-4D97-AF65-F5344CB8AC3E}">
        <p14:creationId xmlns:p14="http://schemas.microsoft.com/office/powerpoint/2010/main" val="2079945487"/>
      </p:ext>
    </p:extLst>
  </p:cSld>
  <p:clrMapOvr>
    <a:masterClrMapping/>
  </p:clrMapOvr>
  <p:transition spd="slow">
    <p:wipe dir="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906000" cy="865350"/>
          </a:xfrm>
          <a:prstGeom prst="rect">
            <a:avLst/>
          </a:prstGeom>
          <a:solidFill>
            <a:srgbClr val="009EC7"/>
          </a:solidFill>
          <a:ln>
            <a:noFill/>
          </a:ln>
        </p:spPr>
        <p:style>
          <a:lnRef idx="2">
            <a:schemeClr val="accent1">
              <a:shade val="50000"/>
            </a:schemeClr>
          </a:lnRef>
          <a:fillRef idx="1">
            <a:schemeClr val="accent1"/>
          </a:fillRef>
          <a:effectRef idx="0">
            <a:schemeClr val="accent1"/>
          </a:effectRef>
          <a:fontRef idx="minor">
            <a:schemeClr val="lt1"/>
          </a:fontRef>
        </p:style>
        <p:txBody>
          <a:bodyPr lIns="95784" tIns="47892" rIns="95784" bIns="47892" anchor="ctr"/>
          <a:lstStyle/>
          <a:p>
            <a:pPr algn="ctr" eaLnBrk="0" fontAlgn="auto" hangingPunct="0">
              <a:spcBef>
                <a:spcPts val="0"/>
              </a:spcBef>
              <a:spcAft>
                <a:spcPts val="0"/>
              </a:spcAft>
              <a:defRPr/>
            </a:pPr>
            <a:endParaRPr lang="en-US" sz="2500" dirty="0">
              <a:solidFill>
                <a:prstClr val="white"/>
              </a:solidFill>
            </a:endParaRPr>
          </a:p>
        </p:txBody>
      </p:sp>
      <p:sp>
        <p:nvSpPr>
          <p:cNvPr id="5" name="Rectangle 11"/>
          <p:cNvSpPr>
            <a:spLocks noChangeArrowheads="1"/>
          </p:cNvSpPr>
          <p:nvPr userDrawn="1"/>
        </p:nvSpPr>
        <p:spPr bwMode="auto">
          <a:xfrm>
            <a:off x="4536819" y="6377091"/>
            <a:ext cx="750009" cy="480909"/>
          </a:xfrm>
          <a:prstGeom prst="rect">
            <a:avLst/>
          </a:prstGeom>
          <a:solidFill>
            <a:srgbClr val="009EC7"/>
          </a:solidFill>
          <a:ln>
            <a:noFill/>
          </a:ln>
          <a:effectLst>
            <a:outerShdw dist="23000" dir="5400000" rotWithShape="0">
              <a:srgbClr val="000000">
                <a:alpha val="34998"/>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lIns="33059" tIns="33059" rIns="0" bIns="47892"/>
          <a:lstStyle/>
          <a:p>
            <a:pPr eaLnBrk="0" hangingPunct="0"/>
            <a:r>
              <a:rPr lang="en-US" sz="800" i="1" smtClean="0">
                <a:solidFill>
                  <a:srgbClr val="FFFFFF"/>
                </a:solidFill>
                <a:latin typeface="Verdana" pitchFamily="34" charset="0"/>
              </a:rPr>
              <a:t>Education </a:t>
            </a:r>
            <a:br>
              <a:rPr lang="en-US" sz="800" i="1" smtClean="0">
                <a:solidFill>
                  <a:srgbClr val="FFFFFF"/>
                </a:solidFill>
                <a:latin typeface="Verdana" pitchFamily="34" charset="0"/>
              </a:rPr>
            </a:br>
            <a:r>
              <a:rPr lang="en-US" sz="800" i="1" smtClean="0">
                <a:solidFill>
                  <a:srgbClr val="FFFFFF"/>
                </a:solidFill>
                <a:latin typeface="Verdana" pitchFamily="34" charset="0"/>
              </a:rPr>
              <a:t>and Training</a:t>
            </a:r>
          </a:p>
        </p:txBody>
      </p:sp>
      <p:pic>
        <p:nvPicPr>
          <p:cNvPr id="6" name="Picture 16"/>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4219169" y="69113"/>
            <a:ext cx="1667667" cy="1128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7"/>
          <p:cNvGrpSpPr>
            <a:grpSpLocks/>
          </p:cNvGrpSpPr>
          <p:nvPr userDrawn="1"/>
        </p:nvGrpSpPr>
        <p:grpSpPr bwMode="auto">
          <a:xfrm>
            <a:off x="9359906" y="5094185"/>
            <a:ext cx="353943" cy="1436969"/>
            <a:chOff x="10061537" y="5616847"/>
            <a:chExt cx="383147" cy="1584152"/>
          </a:xfrm>
        </p:grpSpPr>
        <p:sp>
          <p:nvSpPr>
            <p:cNvPr id="8" name="TextBox 7"/>
            <p:cNvSpPr txBox="1">
              <a:spLocks noChangeArrowheads="1"/>
            </p:cNvSpPr>
            <p:nvPr userDrawn="1"/>
          </p:nvSpPr>
          <p:spPr bwMode="auto">
            <a:xfrm rot="5400000">
              <a:off x="9569914" y="6217350"/>
              <a:ext cx="1366393" cy="38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700">
                  <a:solidFill>
                    <a:schemeClr val="tx1"/>
                  </a:solidFill>
                  <a:latin typeface="Times" pitchFamily="18" charset="0"/>
                </a:defRPr>
              </a:lvl1pPr>
              <a:lvl2pPr marL="742950" indent="-285750">
                <a:defRPr sz="2700">
                  <a:solidFill>
                    <a:schemeClr val="tx1"/>
                  </a:solidFill>
                  <a:latin typeface="Times" pitchFamily="18" charset="0"/>
                </a:defRPr>
              </a:lvl2pPr>
              <a:lvl3pPr marL="1143000" indent="-228600">
                <a:defRPr sz="2700">
                  <a:solidFill>
                    <a:schemeClr val="tx1"/>
                  </a:solidFill>
                  <a:latin typeface="Times" pitchFamily="18" charset="0"/>
                </a:defRPr>
              </a:lvl3pPr>
              <a:lvl4pPr marL="1600200" indent="-228600">
                <a:defRPr sz="2700">
                  <a:solidFill>
                    <a:schemeClr val="tx1"/>
                  </a:solidFill>
                  <a:latin typeface="Times" pitchFamily="18" charset="0"/>
                </a:defRPr>
              </a:lvl4pPr>
              <a:lvl5pPr marL="2057400" indent="-228600">
                <a:defRPr sz="2700">
                  <a:solidFill>
                    <a:schemeClr val="tx1"/>
                  </a:solidFill>
                  <a:latin typeface="Times" pitchFamily="18" charset="0"/>
                </a:defRPr>
              </a:lvl5pPr>
              <a:lvl6pPr marL="2514600" indent="-228600" eaLnBrk="0" fontAlgn="base" hangingPunct="0">
                <a:spcBef>
                  <a:spcPct val="0"/>
                </a:spcBef>
                <a:spcAft>
                  <a:spcPct val="0"/>
                </a:spcAft>
                <a:defRPr sz="2700">
                  <a:solidFill>
                    <a:schemeClr val="tx1"/>
                  </a:solidFill>
                  <a:latin typeface="Times" pitchFamily="18" charset="0"/>
                </a:defRPr>
              </a:lvl6pPr>
              <a:lvl7pPr marL="2971800" indent="-228600" eaLnBrk="0" fontAlgn="base" hangingPunct="0">
                <a:spcBef>
                  <a:spcPct val="0"/>
                </a:spcBef>
                <a:spcAft>
                  <a:spcPct val="0"/>
                </a:spcAft>
                <a:defRPr sz="2700">
                  <a:solidFill>
                    <a:schemeClr val="tx1"/>
                  </a:solidFill>
                  <a:latin typeface="Times" pitchFamily="18" charset="0"/>
                </a:defRPr>
              </a:lvl7pPr>
              <a:lvl8pPr marL="3429000" indent="-228600" eaLnBrk="0" fontAlgn="base" hangingPunct="0">
                <a:spcBef>
                  <a:spcPct val="0"/>
                </a:spcBef>
                <a:spcAft>
                  <a:spcPct val="0"/>
                </a:spcAft>
                <a:defRPr sz="2700">
                  <a:solidFill>
                    <a:schemeClr val="tx1"/>
                  </a:solidFill>
                  <a:latin typeface="Times" pitchFamily="18" charset="0"/>
                </a:defRPr>
              </a:lvl8pPr>
              <a:lvl9pPr marL="3886200" indent="-228600" eaLnBrk="0" fontAlgn="base" hangingPunct="0">
                <a:spcBef>
                  <a:spcPct val="0"/>
                </a:spcBef>
                <a:spcAft>
                  <a:spcPct val="0"/>
                </a:spcAft>
                <a:defRPr sz="2700">
                  <a:solidFill>
                    <a:schemeClr val="tx1"/>
                  </a:solidFill>
                  <a:latin typeface="Times" pitchFamily="18" charset="0"/>
                </a:defRPr>
              </a:lvl9pPr>
            </a:lstStyle>
            <a:p>
              <a:pPr eaLnBrk="0" hangingPunct="0">
                <a:defRPr/>
              </a:pPr>
              <a:r>
                <a:rPr lang="fr-BE" sz="1700" b="1" dirty="0" smtClean="0">
                  <a:solidFill>
                    <a:srgbClr val="009EC7"/>
                  </a:solidFill>
                  <a:latin typeface="Verdana" pitchFamily="34" charset="0"/>
                  <a:ea typeface="Verdana" pitchFamily="34" charset="0"/>
                  <a:cs typeface="Verdana" pitchFamily="34" charset="0"/>
                </a:rPr>
                <a:t>Eurydice</a:t>
              </a:r>
              <a:endParaRPr lang="en-GB" sz="1700" b="1" dirty="0" smtClean="0">
                <a:solidFill>
                  <a:srgbClr val="009EC7"/>
                </a:solidFill>
                <a:latin typeface="Verdana" pitchFamily="34" charset="0"/>
                <a:ea typeface="Verdana" pitchFamily="34" charset="0"/>
                <a:cs typeface="Verdana" pitchFamily="34" charset="0"/>
              </a:endParaRPr>
            </a:p>
          </p:txBody>
        </p:sp>
        <p:sp>
          <p:nvSpPr>
            <p:cNvPr id="9" name="Oval 8"/>
            <p:cNvSpPr/>
            <p:nvPr userDrawn="1"/>
          </p:nvSpPr>
          <p:spPr>
            <a:xfrm rot="5400000">
              <a:off x="10183222" y="5616690"/>
              <a:ext cx="107938" cy="10825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sz="2500">
                <a:solidFill>
                  <a:prstClr val="white"/>
                </a:solidFill>
              </a:endParaRPr>
            </a:p>
          </p:txBody>
        </p:sp>
        <p:sp>
          <p:nvSpPr>
            <p:cNvPr id="10" name="Oval 9"/>
            <p:cNvSpPr/>
            <p:nvPr userDrawn="1"/>
          </p:nvSpPr>
          <p:spPr>
            <a:xfrm rot="5400000">
              <a:off x="10183222" y="7092904"/>
              <a:ext cx="107938" cy="10825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sz="2500">
                <a:solidFill>
                  <a:prstClr val="white"/>
                </a:solidFill>
              </a:endParaRPr>
            </a:p>
          </p:txBody>
        </p:sp>
      </p:grpSp>
      <p:sp>
        <p:nvSpPr>
          <p:cNvPr id="390149" name="Rectangle 5"/>
          <p:cNvSpPr>
            <a:spLocks noGrp="1" noChangeArrowheads="1"/>
          </p:cNvSpPr>
          <p:nvPr>
            <p:ph type="subTitle" idx="1"/>
          </p:nvPr>
        </p:nvSpPr>
        <p:spPr>
          <a:xfrm>
            <a:off x="1485900" y="3886201"/>
            <a:ext cx="6934200" cy="1752600"/>
          </a:xfrm>
        </p:spPr>
        <p:txBody>
          <a:bodyPr/>
          <a:lstStyle>
            <a:lvl1pPr marL="0" indent="0" algn="ctr">
              <a:buFontTx/>
              <a:buNone/>
              <a:defRPr>
                <a:solidFill>
                  <a:schemeClr val="bg1"/>
                </a:solidFill>
              </a:defRPr>
            </a:lvl1pPr>
          </a:lstStyle>
          <a:p>
            <a:r>
              <a:rPr lang="en-US" smtClean="0"/>
              <a:t>Click to edit Master subtitle style</a:t>
            </a:r>
            <a:endParaRPr lang="en-GB" dirty="0"/>
          </a:p>
        </p:txBody>
      </p:sp>
      <p:sp>
        <p:nvSpPr>
          <p:cNvPr id="390154" name="Rectangle 10"/>
          <p:cNvSpPr>
            <a:spLocks noGrp="1" noChangeArrowheads="1"/>
          </p:cNvSpPr>
          <p:nvPr>
            <p:ph type="ctrTitle"/>
          </p:nvPr>
        </p:nvSpPr>
        <p:spPr>
          <a:xfrm>
            <a:off x="755650" y="2155829"/>
            <a:ext cx="8420100" cy="1470025"/>
          </a:xfrm>
        </p:spPr>
        <p:txBody>
          <a:bodyPr/>
          <a:lstStyle>
            <a:lvl1pPr algn="ctr">
              <a:defRPr sz="3800">
                <a:solidFill>
                  <a:schemeClr val="bg1"/>
                </a:solidFill>
              </a:defRPr>
            </a:lvl1pPr>
          </a:lstStyle>
          <a:p>
            <a:r>
              <a:rPr lang="en-US" smtClean="0"/>
              <a:t>Click to edit Master title style</a:t>
            </a:r>
            <a:endParaRPr lang="en-GB" dirty="0"/>
          </a:p>
        </p:txBody>
      </p:sp>
      <p:sp>
        <p:nvSpPr>
          <p:cNvPr id="11" name="Rectangle 6"/>
          <p:cNvSpPr>
            <a:spLocks noGrp="1" noChangeArrowheads="1"/>
          </p:cNvSpPr>
          <p:nvPr>
            <p:ph type="dt" sz="half" idx="10"/>
          </p:nvPr>
        </p:nvSpPr>
        <p:spPr>
          <a:xfrm>
            <a:off x="736774" y="6244625"/>
            <a:ext cx="2310321" cy="476589"/>
          </a:xfrm>
        </p:spPr>
        <p:txBody>
          <a:bodyPr/>
          <a:lstStyle>
            <a:lvl1pPr>
              <a:defRPr>
                <a:solidFill>
                  <a:schemeClr val="bg1"/>
                </a:solidFill>
              </a:defRPr>
            </a:lvl1pPr>
          </a:lstStyle>
          <a:p>
            <a:pPr>
              <a:defRPr/>
            </a:pPr>
            <a:fld id="{36B74DD4-551D-42F0-B06D-E1A56D6DAEAF}" type="datetime1">
              <a:rPr lang="en-US" smtClean="0">
                <a:solidFill>
                  <a:prstClr val="white"/>
                </a:solidFill>
              </a:rPr>
              <a:pPr>
                <a:defRPr/>
              </a:pPr>
              <a:t>12/3/2015</a:t>
            </a:fld>
            <a:endParaRPr lang="en-GB" dirty="0">
              <a:solidFill>
                <a:prstClr val="white"/>
              </a:solidFill>
            </a:endParaRPr>
          </a:p>
        </p:txBody>
      </p:sp>
      <p:sp>
        <p:nvSpPr>
          <p:cNvPr id="12" name="Rectangle 11"/>
          <p:cNvSpPr>
            <a:spLocks noGrp="1" noChangeArrowheads="1"/>
          </p:cNvSpPr>
          <p:nvPr>
            <p:ph type="sldNum" sz="quarter" idx="11"/>
          </p:nvPr>
        </p:nvSpPr>
        <p:spPr/>
        <p:txBody>
          <a:bodyPr/>
          <a:lstStyle>
            <a:lvl1pPr>
              <a:defRPr>
                <a:solidFill>
                  <a:schemeClr val="bg1"/>
                </a:solidFill>
              </a:defRPr>
            </a:lvl1pPr>
          </a:lstStyle>
          <a:p>
            <a:pPr>
              <a:defRPr/>
            </a:pPr>
            <a:fld id="{90EA0158-F60F-45A1-BAAE-9A5ADE37251A}" type="slidenum">
              <a:rPr lang="en-GB">
                <a:solidFill>
                  <a:prstClr val="white"/>
                </a:solidFill>
              </a:rPr>
              <a:pPr>
                <a:defRPr/>
              </a:pPr>
              <a:t>‹#›</a:t>
            </a:fld>
            <a:endParaRPr lang="en-GB" dirty="0">
              <a:solidFill>
                <a:prstClr val="white"/>
              </a:solidFill>
            </a:endParaRPr>
          </a:p>
        </p:txBody>
      </p:sp>
    </p:spTree>
    <p:extLst>
      <p:ext uri="{BB962C8B-B14F-4D97-AF65-F5344CB8AC3E}">
        <p14:creationId xmlns:p14="http://schemas.microsoft.com/office/powerpoint/2010/main" val="4279053880"/>
      </p:ext>
    </p:extLst>
  </p:cSld>
  <p:clrMapOvr>
    <a:masterClrMapping/>
  </p:clrMapOvr>
  <p:transition spd="slow">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21B7D"/>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solidFill>
                  <a:srgbClr val="021B7D"/>
                </a:solidFill>
              </a:defRPr>
            </a:lvl1pPr>
            <a:lvl2pPr>
              <a:defRPr>
                <a:solidFill>
                  <a:srgbClr val="021B7D"/>
                </a:solidFill>
              </a:defRPr>
            </a:lvl2pPr>
            <a:lvl3pPr>
              <a:defRPr>
                <a:solidFill>
                  <a:srgbClr val="021B7D"/>
                </a:solidFill>
              </a:defRPr>
            </a:lvl3pPr>
            <a:lvl4pPr>
              <a:defRPr>
                <a:solidFill>
                  <a:srgbClr val="021B7D"/>
                </a:solidFill>
              </a:defRPr>
            </a:lvl4pPr>
            <a:lvl5pPr>
              <a:defRPr>
                <a:solidFill>
                  <a:srgbClr val="021B7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BD0EA7AF-C998-42AB-8C29-D7704DF97465}" type="datetime1">
              <a:rPr lang="en-US" smtClean="0"/>
              <a:pPr>
                <a:defRPr/>
              </a:pPr>
              <a:t>12/3/2015</a:t>
            </a:fld>
            <a:endParaRPr lang="en-GB"/>
          </a:p>
        </p:txBody>
      </p:sp>
      <p:sp>
        <p:nvSpPr>
          <p:cNvPr id="5" name="Footer Placeholder 4"/>
          <p:cNvSpPr>
            <a:spLocks noGrp="1"/>
          </p:cNvSpPr>
          <p:nvPr>
            <p:ph type="ftr" sz="quarter" idx="11"/>
          </p:nvPr>
        </p:nvSpPr>
        <p:spPr>
          <a:xfrm>
            <a:off x="1402958" y="6244625"/>
            <a:ext cx="7048614" cy="476589"/>
          </a:xfrm>
          <a:prstGeom prst="rect">
            <a:avLst/>
          </a:prstGeom>
        </p:spPr>
        <p:txBody>
          <a:bodyPr lIns="95784" tIns="47892" rIns="95784" bIns="47892"/>
          <a:lstStyle>
            <a:lvl1pPr>
              <a:spcBef>
                <a:spcPct val="50000"/>
              </a:spcBef>
              <a:defRPr/>
            </a:lvl1pPr>
          </a:lstStyle>
          <a:p>
            <a:pPr eaLnBrk="0" hangingPunct="0">
              <a:defRPr/>
            </a:pPr>
            <a:endParaRPr lang="en-GB" sz="2500">
              <a:solidFill>
                <a:prstClr val="black"/>
              </a:solidFill>
              <a:latin typeface="Times" pitchFamily="18" charset="0"/>
            </a:endParaRPr>
          </a:p>
        </p:txBody>
      </p:sp>
    </p:spTree>
    <p:extLst>
      <p:ext uri="{BB962C8B-B14F-4D97-AF65-F5344CB8AC3E}">
        <p14:creationId xmlns:p14="http://schemas.microsoft.com/office/powerpoint/2010/main" val="3293740358"/>
      </p:ext>
    </p:extLst>
  </p:cSld>
  <p:clrMapOvr>
    <a:masterClrMapping/>
  </p:clrMapOvr>
  <p:transition spd="slow">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4"/>
            <a:ext cx="8420100" cy="1362075"/>
          </a:xfrm>
        </p:spPr>
        <p:txBody>
          <a:bodyPr anchor="t"/>
          <a:lstStyle>
            <a:lvl1pPr algn="l">
              <a:defRPr sz="42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100"/>
            </a:lvl1pPr>
            <a:lvl2pPr marL="478919" indent="0">
              <a:buNone/>
              <a:defRPr sz="1900"/>
            </a:lvl2pPr>
            <a:lvl3pPr marL="957838" indent="0">
              <a:buNone/>
              <a:defRPr sz="1700"/>
            </a:lvl3pPr>
            <a:lvl4pPr marL="1436757" indent="0">
              <a:buNone/>
              <a:defRPr sz="1500"/>
            </a:lvl4pPr>
            <a:lvl5pPr marL="1915677" indent="0">
              <a:buNone/>
              <a:defRPr sz="1500"/>
            </a:lvl5pPr>
            <a:lvl6pPr marL="2394596" indent="0">
              <a:buNone/>
              <a:defRPr sz="1500"/>
            </a:lvl6pPr>
            <a:lvl7pPr marL="2873515" indent="0">
              <a:buNone/>
              <a:defRPr sz="1500"/>
            </a:lvl7pPr>
            <a:lvl8pPr marL="3352434" indent="0">
              <a:buNone/>
              <a:defRPr sz="1500"/>
            </a:lvl8pPr>
            <a:lvl9pPr marL="3831353" indent="0">
              <a:buNone/>
              <a:defRPr sz="15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6168A7C-854E-4835-8B8A-DB2C4A038DB7}" type="datetime1">
              <a:rPr lang="en-US" smtClean="0"/>
              <a:pPr>
                <a:defRPr/>
              </a:pPr>
              <a:t>12/3/2015</a:t>
            </a:fld>
            <a:endParaRPr lang="en-GB"/>
          </a:p>
        </p:txBody>
      </p:sp>
      <p:sp>
        <p:nvSpPr>
          <p:cNvPr id="5" name="Footer Placeholder 4"/>
          <p:cNvSpPr>
            <a:spLocks noGrp="1"/>
          </p:cNvSpPr>
          <p:nvPr>
            <p:ph type="ftr" sz="quarter" idx="11"/>
          </p:nvPr>
        </p:nvSpPr>
        <p:spPr>
          <a:xfrm>
            <a:off x="1402958" y="6244625"/>
            <a:ext cx="7048614" cy="476589"/>
          </a:xfrm>
          <a:prstGeom prst="rect">
            <a:avLst/>
          </a:prstGeom>
        </p:spPr>
        <p:txBody>
          <a:bodyPr lIns="95784" tIns="47892" rIns="95784" bIns="47892"/>
          <a:lstStyle>
            <a:lvl1pPr>
              <a:spcBef>
                <a:spcPct val="50000"/>
              </a:spcBef>
              <a:defRPr/>
            </a:lvl1pPr>
          </a:lstStyle>
          <a:p>
            <a:pPr eaLnBrk="0" hangingPunct="0">
              <a:defRPr/>
            </a:pPr>
            <a:endParaRPr lang="en-GB" sz="2500">
              <a:solidFill>
                <a:prstClr val="black"/>
              </a:solidFill>
              <a:latin typeface="Times" pitchFamily="18" charset="0"/>
            </a:endParaRPr>
          </a:p>
        </p:txBody>
      </p:sp>
      <p:sp>
        <p:nvSpPr>
          <p:cNvPr id="6" name="Slide Number Placeholder 5"/>
          <p:cNvSpPr>
            <a:spLocks noGrp="1"/>
          </p:cNvSpPr>
          <p:nvPr>
            <p:ph type="sldNum" sz="quarter" idx="12"/>
          </p:nvPr>
        </p:nvSpPr>
        <p:spPr/>
        <p:txBody>
          <a:bodyPr/>
          <a:lstStyle>
            <a:lvl1pPr>
              <a:defRPr/>
            </a:lvl1pPr>
          </a:lstStyle>
          <a:p>
            <a:pPr>
              <a:defRPr/>
            </a:pPr>
            <a:fld id="{4C991584-CA2D-4177-9FF9-227284CFDD0A}" type="slidenum">
              <a:rPr lang="en-GB"/>
              <a:pPr>
                <a:defRPr/>
              </a:pPr>
              <a:t>‹#›</a:t>
            </a:fld>
            <a:endParaRPr lang="en-GB"/>
          </a:p>
        </p:txBody>
      </p:sp>
    </p:spTree>
    <p:extLst>
      <p:ext uri="{BB962C8B-B14F-4D97-AF65-F5344CB8AC3E}">
        <p14:creationId xmlns:p14="http://schemas.microsoft.com/office/powerpoint/2010/main" val="497485302"/>
      </p:ext>
    </p:extLst>
  </p:cSld>
  <p:clrMapOvr>
    <a:masterClrMapping/>
  </p:clrMapOvr>
  <p:transition spd="slow">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92100" y="1397002"/>
            <a:ext cx="4597401" cy="4525963"/>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41900" y="1397002"/>
            <a:ext cx="4597401" cy="4525963"/>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pPr>
              <a:defRPr/>
            </a:pPr>
            <a:fld id="{367EBA6F-69F3-4F49-A228-40578BAE1757}" type="datetime1">
              <a:rPr lang="en-US" smtClean="0"/>
              <a:pPr>
                <a:defRPr/>
              </a:pPr>
              <a:t>12/3/2015</a:t>
            </a:fld>
            <a:endParaRPr lang="en-GB"/>
          </a:p>
        </p:txBody>
      </p:sp>
      <p:sp>
        <p:nvSpPr>
          <p:cNvPr id="6" name="Footer Placeholder 5"/>
          <p:cNvSpPr>
            <a:spLocks noGrp="1"/>
          </p:cNvSpPr>
          <p:nvPr>
            <p:ph type="ftr" sz="quarter" idx="11"/>
          </p:nvPr>
        </p:nvSpPr>
        <p:spPr>
          <a:xfrm>
            <a:off x="1402958" y="6244625"/>
            <a:ext cx="7048614" cy="476589"/>
          </a:xfrm>
          <a:prstGeom prst="rect">
            <a:avLst/>
          </a:prstGeom>
        </p:spPr>
        <p:txBody>
          <a:bodyPr lIns="95784" tIns="47892" rIns="95784" bIns="47892"/>
          <a:lstStyle>
            <a:lvl1pPr>
              <a:spcBef>
                <a:spcPct val="50000"/>
              </a:spcBef>
              <a:defRPr/>
            </a:lvl1pPr>
          </a:lstStyle>
          <a:p>
            <a:pPr eaLnBrk="0" hangingPunct="0">
              <a:defRPr/>
            </a:pPr>
            <a:endParaRPr lang="en-GB" sz="2500">
              <a:solidFill>
                <a:prstClr val="black"/>
              </a:solidFill>
              <a:latin typeface="Times" pitchFamily="18" charset="0"/>
            </a:endParaRPr>
          </a:p>
        </p:txBody>
      </p:sp>
      <p:sp>
        <p:nvSpPr>
          <p:cNvPr id="7" name="Slide Number Placeholder 6"/>
          <p:cNvSpPr>
            <a:spLocks noGrp="1"/>
          </p:cNvSpPr>
          <p:nvPr>
            <p:ph type="sldNum" sz="quarter" idx="12"/>
          </p:nvPr>
        </p:nvSpPr>
        <p:spPr/>
        <p:txBody>
          <a:bodyPr/>
          <a:lstStyle>
            <a:lvl1pPr>
              <a:defRPr/>
            </a:lvl1pPr>
          </a:lstStyle>
          <a:p>
            <a:pPr>
              <a:defRPr/>
            </a:pPr>
            <a:fld id="{21C1CAE1-9E53-4589-BAAD-F803DED2ABA7}" type="slidenum">
              <a:rPr lang="en-GB"/>
              <a:pPr>
                <a:defRPr/>
              </a:pPr>
              <a:t>‹#›</a:t>
            </a:fld>
            <a:endParaRPr lang="en-GB"/>
          </a:p>
        </p:txBody>
      </p:sp>
    </p:spTree>
    <p:extLst>
      <p:ext uri="{BB962C8B-B14F-4D97-AF65-F5344CB8AC3E}">
        <p14:creationId xmlns:p14="http://schemas.microsoft.com/office/powerpoint/2010/main" val="1096039072"/>
      </p:ext>
    </p:extLst>
  </p:cSld>
  <p:clrMapOvr>
    <a:masterClrMapping/>
  </p:clrMapOvr>
  <p:transition spd="slow">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9"/>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1" y="1535113"/>
            <a:ext cx="4376738" cy="639762"/>
          </a:xfrm>
        </p:spPr>
        <p:txBody>
          <a:bodyPr anchor="b"/>
          <a:lstStyle>
            <a:lvl1pPr marL="0" indent="0">
              <a:buNone/>
              <a:defRPr sz="2500" b="1"/>
            </a:lvl1pPr>
            <a:lvl2pPr marL="478919" indent="0">
              <a:buNone/>
              <a:defRPr sz="2100" b="1"/>
            </a:lvl2pPr>
            <a:lvl3pPr marL="957838" indent="0">
              <a:buNone/>
              <a:defRPr sz="1900" b="1"/>
            </a:lvl3pPr>
            <a:lvl4pPr marL="1436757" indent="0">
              <a:buNone/>
              <a:defRPr sz="1700" b="1"/>
            </a:lvl4pPr>
            <a:lvl5pPr marL="1915677" indent="0">
              <a:buNone/>
              <a:defRPr sz="1700" b="1"/>
            </a:lvl5pPr>
            <a:lvl6pPr marL="2394596" indent="0">
              <a:buNone/>
              <a:defRPr sz="1700" b="1"/>
            </a:lvl6pPr>
            <a:lvl7pPr marL="2873515" indent="0">
              <a:buNone/>
              <a:defRPr sz="1700" b="1"/>
            </a:lvl7pPr>
            <a:lvl8pPr marL="3352434" indent="0">
              <a:buNone/>
              <a:defRPr sz="1700" b="1"/>
            </a:lvl8pPr>
            <a:lvl9pPr marL="3831353"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495301" y="2174875"/>
            <a:ext cx="4376738" cy="3951288"/>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8" y="1535113"/>
            <a:ext cx="4378325" cy="639762"/>
          </a:xfrm>
        </p:spPr>
        <p:txBody>
          <a:bodyPr anchor="b"/>
          <a:lstStyle>
            <a:lvl1pPr marL="0" indent="0">
              <a:buNone/>
              <a:defRPr sz="2500" b="1"/>
            </a:lvl1pPr>
            <a:lvl2pPr marL="478919" indent="0">
              <a:buNone/>
              <a:defRPr sz="2100" b="1"/>
            </a:lvl2pPr>
            <a:lvl3pPr marL="957838" indent="0">
              <a:buNone/>
              <a:defRPr sz="1900" b="1"/>
            </a:lvl3pPr>
            <a:lvl4pPr marL="1436757" indent="0">
              <a:buNone/>
              <a:defRPr sz="1700" b="1"/>
            </a:lvl4pPr>
            <a:lvl5pPr marL="1915677" indent="0">
              <a:buNone/>
              <a:defRPr sz="1700" b="1"/>
            </a:lvl5pPr>
            <a:lvl6pPr marL="2394596" indent="0">
              <a:buNone/>
              <a:defRPr sz="1700" b="1"/>
            </a:lvl6pPr>
            <a:lvl7pPr marL="2873515" indent="0">
              <a:buNone/>
              <a:defRPr sz="1700" b="1"/>
            </a:lvl7pPr>
            <a:lvl8pPr marL="3352434" indent="0">
              <a:buNone/>
              <a:defRPr sz="1700" b="1"/>
            </a:lvl8pPr>
            <a:lvl9pPr marL="3831353"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032378" y="2174875"/>
            <a:ext cx="4378325" cy="3951288"/>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pPr>
              <a:defRPr/>
            </a:pPr>
            <a:fld id="{51A19311-062D-49DD-B7F3-DD525651E159}" type="datetime1">
              <a:rPr lang="en-US" smtClean="0"/>
              <a:pPr>
                <a:defRPr/>
              </a:pPr>
              <a:t>12/3/2015</a:t>
            </a:fld>
            <a:endParaRPr lang="en-GB"/>
          </a:p>
        </p:txBody>
      </p:sp>
      <p:sp>
        <p:nvSpPr>
          <p:cNvPr id="8" name="Footer Placeholder 7"/>
          <p:cNvSpPr>
            <a:spLocks noGrp="1"/>
          </p:cNvSpPr>
          <p:nvPr>
            <p:ph type="ftr" sz="quarter" idx="11"/>
          </p:nvPr>
        </p:nvSpPr>
        <p:spPr>
          <a:xfrm>
            <a:off x="1402958" y="6244625"/>
            <a:ext cx="7048614" cy="476589"/>
          </a:xfrm>
          <a:prstGeom prst="rect">
            <a:avLst/>
          </a:prstGeom>
        </p:spPr>
        <p:txBody>
          <a:bodyPr lIns="95784" tIns="47892" rIns="95784" bIns="47892"/>
          <a:lstStyle>
            <a:lvl1pPr>
              <a:spcBef>
                <a:spcPct val="50000"/>
              </a:spcBef>
              <a:defRPr/>
            </a:lvl1pPr>
          </a:lstStyle>
          <a:p>
            <a:pPr eaLnBrk="0" hangingPunct="0">
              <a:defRPr/>
            </a:pPr>
            <a:endParaRPr lang="en-GB" sz="2500">
              <a:solidFill>
                <a:prstClr val="black"/>
              </a:solidFill>
              <a:latin typeface="Times" pitchFamily="18" charset="0"/>
            </a:endParaRPr>
          </a:p>
        </p:txBody>
      </p:sp>
      <p:sp>
        <p:nvSpPr>
          <p:cNvPr id="9" name="Slide Number Placeholder 8"/>
          <p:cNvSpPr>
            <a:spLocks noGrp="1"/>
          </p:cNvSpPr>
          <p:nvPr>
            <p:ph type="sldNum" sz="quarter" idx="12"/>
          </p:nvPr>
        </p:nvSpPr>
        <p:spPr/>
        <p:txBody>
          <a:bodyPr/>
          <a:lstStyle>
            <a:lvl1pPr>
              <a:defRPr/>
            </a:lvl1pPr>
          </a:lstStyle>
          <a:p>
            <a:pPr>
              <a:defRPr/>
            </a:pPr>
            <a:fld id="{38E90814-70CB-4648-992C-4D69CA2856DE}" type="slidenum">
              <a:rPr lang="en-GB"/>
              <a:pPr>
                <a:defRPr/>
              </a:pPr>
              <a:t>‹#›</a:t>
            </a:fld>
            <a:endParaRPr lang="en-GB"/>
          </a:p>
        </p:txBody>
      </p:sp>
    </p:spTree>
    <p:extLst>
      <p:ext uri="{BB962C8B-B14F-4D97-AF65-F5344CB8AC3E}">
        <p14:creationId xmlns:p14="http://schemas.microsoft.com/office/powerpoint/2010/main" val="945141496"/>
      </p:ext>
    </p:extLst>
  </p:cSld>
  <p:clrMapOvr>
    <a:masterClrMapping/>
  </p:clrMapOvr>
  <p:transition spd="slow">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pPr>
              <a:defRPr/>
            </a:pPr>
            <a:fld id="{05F751B5-19FF-4068-AA33-ABA8A7F3BC11}" type="datetime1">
              <a:rPr lang="en-US" smtClean="0"/>
              <a:pPr>
                <a:defRPr/>
              </a:pPr>
              <a:t>12/3/2015</a:t>
            </a:fld>
            <a:endParaRPr lang="en-GB"/>
          </a:p>
        </p:txBody>
      </p:sp>
      <p:sp>
        <p:nvSpPr>
          <p:cNvPr id="4" name="Footer Placeholder 3"/>
          <p:cNvSpPr>
            <a:spLocks noGrp="1"/>
          </p:cNvSpPr>
          <p:nvPr>
            <p:ph type="ftr" sz="quarter" idx="11"/>
          </p:nvPr>
        </p:nvSpPr>
        <p:spPr>
          <a:xfrm>
            <a:off x="1402958" y="6244625"/>
            <a:ext cx="7048614" cy="476589"/>
          </a:xfrm>
          <a:prstGeom prst="rect">
            <a:avLst/>
          </a:prstGeom>
        </p:spPr>
        <p:txBody>
          <a:bodyPr lIns="95784" tIns="47892" rIns="95784" bIns="47892"/>
          <a:lstStyle>
            <a:lvl1pPr>
              <a:spcBef>
                <a:spcPct val="50000"/>
              </a:spcBef>
              <a:defRPr/>
            </a:lvl1pPr>
          </a:lstStyle>
          <a:p>
            <a:pPr eaLnBrk="0" hangingPunct="0">
              <a:defRPr/>
            </a:pPr>
            <a:endParaRPr lang="en-GB" sz="2500">
              <a:solidFill>
                <a:prstClr val="black"/>
              </a:solidFill>
              <a:latin typeface="Times" pitchFamily="18" charset="0"/>
            </a:endParaRPr>
          </a:p>
        </p:txBody>
      </p:sp>
      <p:sp>
        <p:nvSpPr>
          <p:cNvPr id="5" name="Slide Number Placeholder 4"/>
          <p:cNvSpPr>
            <a:spLocks noGrp="1"/>
          </p:cNvSpPr>
          <p:nvPr>
            <p:ph type="sldNum" sz="quarter" idx="12"/>
          </p:nvPr>
        </p:nvSpPr>
        <p:spPr/>
        <p:txBody>
          <a:bodyPr/>
          <a:lstStyle>
            <a:lvl1pPr>
              <a:defRPr/>
            </a:lvl1pPr>
          </a:lstStyle>
          <a:p>
            <a:pPr>
              <a:defRPr/>
            </a:pPr>
            <a:fld id="{9C408089-7CC4-4B40-AF5B-3E3FDD502E97}" type="slidenum">
              <a:rPr lang="en-GB"/>
              <a:pPr>
                <a:defRPr/>
              </a:pPr>
              <a:t>‹#›</a:t>
            </a:fld>
            <a:endParaRPr lang="en-GB"/>
          </a:p>
        </p:txBody>
      </p:sp>
    </p:spTree>
    <p:extLst>
      <p:ext uri="{BB962C8B-B14F-4D97-AF65-F5344CB8AC3E}">
        <p14:creationId xmlns:p14="http://schemas.microsoft.com/office/powerpoint/2010/main" val="3649359859"/>
      </p:ext>
    </p:extLst>
  </p:cSld>
  <p:clrMapOvr>
    <a:masterClrMapping/>
  </p:clrMapOvr>
  <p:transition spd="slow">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2B8A251A-2AA8-4220-B6DC-C9ACB4D19162}" type="datetime1">
              <a:rPr lang="en-US" smtClean="0"/>
              <a:pPr>
                <a:defRPr/>
              </a:pPr>
              <a:t>12/3/2015</a:t>
            </a:fld>
            <a:endParaRPr lang="en-GB"/>
          </a:p>
        </p:txBody>
      </p:sp>
      <p:sp>
        <p:nvSpPr>
          <p:cNvPr id="3" name="Footer Placeholder 2"/>
          <p:cNvSpPr>
            <a:spLocks noGrp="1"/>
          </p:cNvSpPr>
          <p:nvPr>
            <p:ph type="ftr" sz="quarter" idx="11"/>
          </p:nvPr>
        </p:nvSpPr>
        <p:spPr>
          <a:xfrm>
            <a:off x="1402958" y="6244625"/>
            <a:ext cx="7048614" cy="476589"/>
          </a:xfrm>
          <a:prstGeom prst="rect">
            <a:avLst/>
          </a:prstGeom>
        </p:spPr>
        <p:txBody>
          <a:bodyPr lIns="95784" tIns="47892" rIns="95784" bIns="47892"/>
          <a:lstStyle>
            <a:lvl1pPr>
              <a:spcBef>
                <a:spcPct val="50000"/>
              </a:spcBef>
              <a:defRPr/>
            </a:lvl1pPr>
          </a:lstStyle>
          <a:p>
            <a:pPr eaLnBrk="0" hangingPunct="0">
              <a:defRPr/>
            </a:pPr>
            <a:endParaRPr lang="en-GB" sz="2500">
              <a:solidFill>
                <a:prstClr val="black"/>
              </a:solidFill>
              <a:latin typeface="Times" pitchFamily="18" charset="0"/>
            </a:endParaRPr>
          </a:p>
        </p:txBody>
      </p:sp>
      <p:sp>
        <p:nvSpPr>
          <p:cNvPr id="4" name="Slide Number Placeholder 3"/>
          <p:cNvSpPr>
            <a:spLocks noGrp="1"/>
          </p:cNvSpPr>
          <p:nvPr>
            <p:ph type="sldNum" sz="quarter" idx="12"/>
          </p:nvPr>
        </p:nvSpPr>
        <p:spPr/>
        <p:txBody>
          <a:bodyPr/>
          <a:lstStyle>
            <a:lvl1pPr>
              <a:defRPr/>
            </a:lvl1pPr>
          </a:lstStyle>
          <a:p>
            <a:pPr>
              <a:defRPr/>
            </a:pPr>
            <a:fld id="{ADBAD8C6-E1A9-48FF-823C-C4E667A9507D}" type="slidenum">
              <a:rPr lang="en-GB"/>
              <a:pPr>
                <a:defRPr/>
              </a:pPr>
              <a:t>‹#›</a:t>
            </a:fld>
            <a:endParaRPr lang="en-GB"/>
          </a:p>
        </p:txBody>
      </p:sp>
    </p:spTree>
    <p:extLst>
      <p:ext uri="{BB962C8B-B14F-4D97-AF65-F5344CB8AC3E}">
        <p14:creationId xmlns:p14="http://schemas.microsoft.com/office/powerpoint/2010/main" val="3700217254"/>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4"/>
            <a:ext cx="8420100" cy="1362075"/>
          </a:xfrm>
        </p:spPr>
        <p:txBody>
          <a:bodyPr anchor="t"/>
          <a:lstStyle>
            <a:lvl1pPr algn="l">
              <a:defRPr sz="42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100"/>
            </a:lvl1pPr>
            <a:lvl2pPr marL="478919" indent="0">
              <a:buNone/>
              <a:defRPr sz="1900"/>
            </a:lvl2pPr>
            <a:lvl3pPr marL="957838" indent="0">
              <a:buNone/>
              <a:defRPr sz="1700"/>
            </a:lvl3pPr>
            <a:lvl4pPr marL="1436757" indent="0">
              <a:buNone/>
              <a:defRPr sz="1500"/>
            </a:lvl4pPr>
            <a:lvl5pPr marL="1915677" indent="0">
              <a:buNone/>
              <a:defRPr sz="1500"/>
            </a:lvl5pPr>
            <a:lvl6pPr marL="2394596" indent="0">
              <a:buNone/>
              <a:defRPr sz="1500"/>
            </a:lvl6pPr>
            <a:lvl7pPr marL="2873515" indent="0">
              <a:buNone/>
              <a:defRPr sz="1500"/>
            </a:lvl7pPr>
            <a:lvl8pPr marL="3352434" indent="0">
              <a:buNone/>
              <a:defRPr sz="1500"/>
            </a:lvl8pPr>
            <a:lvl9pPr marL="3831353" indent="0">
              <a:buNone/>
              <a:defRPr sz="15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6168A7C-854E-4835-8B8A-DB2C4A038DB7}" type="datetime1">
              <a:rPr lang="en-US" smtClean="0"/>
              <a:t>12/3/2015</a:t>
            </a:fld>
            <a:endParaRPr lang="en-GB"/>
          </a:p>
        </p:txBody>
      </p:sp>
      <p:sp>
        <p:nvSpPr>
          <p:cNvPr id="5" name="Footer Placeholder 4"/>
          <p:cNvSpPr>
            <a:spLocks noGrp="1"/>
          </p:cNvSpPr>
          <p:nvPr>
            <p:ph type="ftr" sz="quarter" idx="11"/>
          </p:nvPr>
        </p:nvSpPr>
        <p:spPr>
          <a:xfrm>
            <a:off x="1402958" y="6244625"/>
            <a:ext cx="7048614" cy="476589"/>
          </a:xfrm>
          <a:prstGeom prst="rect">
            <a:avLst/>
          </a:prstGeom>
        </p:spPr>
        <p:txBody>
          <a:bodyPr lIns="95784" tIns="47892" rIns="95784" bIns="47892"/>
          <a:lstStyle>
            <a:lvl1pPr>
              <a:spcBef>
                <a:spcPct val="50000"/>
              </a:spcBef>
              <a:defRPr/>
            </a:lvl1pPr>
          </a:lstStyle>
          <a:p>
            <a:pPr eaLnBrk="0" hangingPunct="0">
              <a:defRPr/>
            </a:pPr>
            <a:endParaRPr lang="en-GB" sz="2500">
              <a:solidFill>
                <a:prstClr val="black"/>
              </a:solidFill>
              <a:latin typeface="Times" pitchFamily="18" charset="0"/>
            </a:endParaRPr>
          </a:p>
        </p:txBody>
      </p:sp>
      <p:sp>
        <p:nvSpPr>
          <p:cNvPr id="6" name="Slide Number Placeholder 5"/>
          <p:cNvSpPr>
            <a:spLocks noGrp="1"/>
          </p:cNvSpPr>
          <p:nvPr>
            <p:ph type="sldNum" sz="quarter" idx="12"/>
          </p:nvPr>
        </p:nvSpPr>
        <p:spPr/>
        <p:txBody>
          <a:bodyPr/>
          <a:lstStyle>
            <a:lvl1pPr>
              <a:defRPr/>
            </a:lvl1pPr>
          </a:lstStyle>
          <a:p>
            <a:pPr>
              <a:defRPr/>
            </a:pPr>
            <a:fld id="{4C991584-CA2D-4177-9FF9-227284CFDD0A}" type="slidenum">
              <a:rPr lang="en-GB"/>
              <a:pPr>
                <a:defRPr/>
              </a:pPr>
              <a:t>‹#›</a:t>
            </a:fld>
            <a:endParaRPr lang="en-GB"/>
          </a:p>
        </p:txBody>
      </p:sp>
    </p:spTree>
    <p:extLst>
      <p:ext uri="{BB962C8B-B14F-4D97-AF65-F5344CB8AC3E}">
        <p14:creationId xmlns:p14="http://schemas.microsoft.com/office/powerpoint/2010/main" val="1368243458"/>
      </p:ext>
    </p:extLst>
  </p:cSld>
  <p:clrMapOvr>
    <a:masterClrMapping/>
  </p:clrMapOvr>
  <p:transition spd="slow">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50"/>
            <a:ext cx="3259138" cy="1162050"/>
          </a:xfrm>
        </p:spPr>
        <p:txBody>
          <a:bodyPr anchor="b"/>
          <a:lstStyle>
            <a:lvl1pPr algn="l">
              <a:defRPr sz="2100" b="1"/>
            </a:lvl1pPr>
          </a:lstStyle>
          <a:p>
            <a:r>
              <a:rPr lang="en-US" smtClean="0"/>
              <a:t>Click to edit Master title style</a:t>
            </a:r>
            <a:endParaRPr lang="en-GB"/>
          </a:p>
        </p:txBody>
      </p:sp>
      <p:sp>
        <p:nvSpPr>
          <p:cNvPr id="3" name="Content Placeholder 2"/>
          <p:cNvSpPr>
            <a:spLocks noGrp="1"/>
          </p:cNvSpPr>
          <p:nvPr>
            <p:ph idx="1"/>
          </p:nvPr>
        </p:nvSpPr>
        <p:spPr>
          <a:xfrm>
            <a:off x="3873500" y="273053"/>
            <a:ext cx="5537201" cy="5853113"/>
          </a:xfrm>
        </p:spPr>
        <p:txBody>
          <a:bodyPr/>
          <a:lstStyle>
            <a:lvl1pPr>
              <a:defRPr sz="34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2" y="1435103"/>
            <a:ext cx="3259138" cy="4691063"/>
          </a:xfrm>
        </p:spPr>
        <p:txBody>
          <a:bodyPr/>
          <a:lstStyle>
            <a:lvl1pPr marL="0" indent="0">
              <a:buNone/>
              <a:defRPr sz="1500"/>
            </a:lvl1pPr>
            <a:lvl2pPr marL="478919" indent="0">
              <a:buNone/>
              <a:defRPr sz="1300"/>
            </a:lvl2pPr>
            <a:lvl3pPr marL="957838" indent="0">
              <a:buNone/>
              <a:defRPr sz="1000"/>
            </a:lvl3pPr>
            <a:lvl4pPr marL="1436757" indent="0">
              <a:buNone/>
              <a:defRPr sz="900"/>
            </a:lvl4pPr>
            <a:lvl5pPr marL="1915677" indent="0">
              <a:buNone/>
              <a:defRPr sz="900"/>
            </a:lvl5pPr>
            <a:lvl6pPr marL="2394596" indent="0">
              <a:buNone/>
              <a:defRPr sz="900"/>
            </a:lvl6pPr>
            <a:lvl7pPr marL="2873515" indent="0">
              <a:buNone/>
              <a:defRPr sz="900"/>
            </a:lvl7pPr>
            <a:lvl8pPr marL="3352434" indent="0">
              <a:buNone/>
              <a:defRPr sz="900"/>
            </a:lvl8pPr>
            <a:lvl9pPr marL="383135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133A4361-543D-4545-8BB7-5EFD0ABF17D6}" type="datetime1">
              <a:rPr lang="en-US" smtClean="0"/>
              <a:pPr>
                <a:defRPr/>
              </a:pPr>
              <a:t>12/3/2015</a:t>
            </a:fld>
            <a:endParaRPr lang="en-GB"/>
          </a:p>
        </p:txBody>
      </p:sp>
      <p:sp>
        <p:nvSpPr>
          <p:cNvPr id="6" name="Footer Placeholder 5"/>
          <p:cNvSpPr>
            <a:spLocks noGrp="1"/>
          </p:cNvSpPr>
          <p:nvPr>
            <p:ph type="ftr" sz="quarter" idx="11"/>
          </p:nvPr>
        </p:nvSpPr>
        <p:spPr>
          <a:xfrm>
            <a:off x="1402958" y="6244625"/>
            <a:ext cx="7048614" cy="476589"/>
          </a:xfrm>
          <a:prstGeom prst="rect">
            <a:avLst/>
          </a:prstGeom>
        </p:spPr>
        <p:txBody>
          <a:bodyPr lIns="95784" tIns="47892" rIns="95784" bIns="47892"/>
          <a:lstStyle>
            <a:lvl1pPr>
              <a:spcBef>
                <a:spcPct val="50000"/>
              </a:spcBef>
              <a:defRPr/>
            </a:lvl1pPr>
          </a:lstStyle>
          <a:p>
            <a:pPr eaLnBrk="0" hangingPunct="0">
              <a:defRPr/>
            </a:pPr>
            <a:endParaRPr lang="en-GB" sz="2500">
              <a:solidFill>
                <a:prstClr val="black"/>
              </a:solidFill>
              <a:latin typeface="Times" pitchFamily="18" charset="0"/>
            </a:endParaRPr>
          </a:p>
        </p:txBody>
      </p:sp>
      <p:sp>
        <p:nvSpPr>
          <p:cNvPr id="7" name="Slide Number Placeholder 6"/>
          <p:cNvSpPr>
            <a:spLocks noGrp="1"/>
          </p:cNvSpPr>
          <p:nvPr>
            <p:ph type="sldNum" sz="quarter" idx="12"/>
          </p:nvPr>
        </p:nvSpPr>
        <p:spPr/>
        <p:txBody>
          <a:bodyPr/>
          <a:lstStyle>
            <a:lvl1pPr>
              <a:defRPr/>
            </a:lvl1pPr>
          </a:lstStyle>
          <a:p>
            <a:pPr>
              <a:defRPr/>
            </a:pPr>
            <a:fld id="{FB286CF8-9311-4F8B-8BB6-0876DFDEA5C4}" type="slidenum">
              <a:rPr lang="en-GB"/>
              <a:pPr>
                <a:defRPr/>
              </a:pPr>
              <a:t>‹#›</a:t>
            </a:fld>
            <a:endParaRPr lang="en-GB"/>
          </a:p>
        </p:txBody>
      </p:sp>
    </p:spTree>
    <p:extLst>
      <p:ext uri="{BB962C8B-B14F-4D97-AF65-F5344CB8AC3E}">
        <p14:creationId xmlns:p14="http://schemas.microsoft.com/office/powerpoint/2010/main" val="1108928768"/>
      </p:ext>
    </p:extLst>
  </p:cSld>
  <p:clrMapOvr>
    <a:masterClrMapping/>
  </p:clrMapOvr>
  <p:transition spd="slow">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4" y="4800600"/>
            <a:ext cx="5943600" cy="566738"/>
          </a:xfrm>
        </p:spPr>
        <p:txBody>
          <a:bodyPr anchor="b"/>
          <a:lstStyle>
            <a:lvl1pPr algn="l">
              <a:defRPr sz="2100" b="1"/>
            </a:lvl1pPr>
          </a:lstStyle>
          <a:p>
            <a:r>
              <a:rPr lang="en-US" smtClean="0"/>
              <a:t>Click to edit Master title style</a:t>
            </a:r>
            <a:endParaRPr lang="en-GB"/>
          </a:p>
        </p:txBody>
      </p:sp>
      <p:sp>
        <p:nvSpPr>
          <p:cNvPr id="3" name="Picture Placeholder 2"/>
          <p:cNvSpPr>
            <a:spLocks noGrp="1"/>
          </p:cNvSpPr>
          <p:nvPr>
            <p:ph type="pic" idx="1"/>
          </p:nvPr>
        </p:nvSpPr>
        <p:spPr>
          <a:xfrm>
            <a:off x="1941514" y="612775"/>
            <a:ext cx="5943600" cy="4114800"/>
          </a:xfrm>
        </p:spPr>
        <p:txBody>
          <a:bodyPr/>
          <a:lstStyle>
            <a:lvl1pPr marL="0" indent="0">
              <a:buNone/>
              <a:defRPr sz="3400"/>
            </a:lvl1pPr>
            <a:lvl2pPr marL="478919" indent="0">
              <a:buNone/>
              <a:defRPr sz="2900"/>
            </a:lvl2pPr>
            <a:lvl3pPr marL="957838" indent="0">
              <a:buNone/>
              <a:defRPr sz="2500"/>
            </a:lvl3pPr>
            <a:lvl4pPr marL="1436757" indent="0">
              <a:buNone/>
              <a:defRPr sz="2100"/>
            </a:lvl4pPr>
            <a:lvl5pPr marL="1915677" indent="0">
              <a:buNone/>
              <a:defRPr sz="2100"/>
            </a:lvl5pPr>
            <a:lvl6pPr marL="2394596" indent="0">
              <a:buNone/>
              <a:defRPr sz="2100"/>
            </a:lvl6pPr>
            <a:lvl7pPr marL="2873515" indent="0">
              <a:buNone/>
              <a:defRPr sz="2100"/>
            </a:lvl7pPr>
            <a:lvl8pPr marL="3352434" indent="0">
              <a:buNone/>
              <a:defRPr sz="2100"/>
            </a:lvl8pPr>
            <a:lvl9pPr marL="3831353" indent="0">
              <a:buNone/>
              <a:defRPr sz="21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941514" y="5367338"/>
            <a:ext cx="5943600" cy="804862"/>
          </a:xfrm>
        </p:spPr>
        <p:txBody>
          <a:bodyPr/>
          <a:lstStyle>
            <a:lvl1pPr marL="0" indent="0">
              <a:buNone/>
              <a:defRPr sz="1500"/>
            </a:lvl1pPr>
            <a:lvl2pPr marL="478919" indent="0">
              <a:buNone/>
              <a:defRPr sz="1300"/>
            </a:lvl2pPr>
            <a:lvl3pPr marL="957838" indent="0">
              <a:buNone/>
              <a:defRPr sz="1000"/>
            </a:lvl3pPr>
            <a:lvl4pPr marL="1436757" indent="0">
              <a:buNone/>
              <a:defRPr sz="900"/>
            </a:lvl4pPr>
            <a:lvl5pPr marL="1915677" indent="0">
              <a:buNone/>
              <a:defRPr sz="900"/>
            </a:lvl5pPr>
            <a:lvl6pPr marL="2394596" indent="0">
              <a:buNone/>
              <a:defRPr sz="900"/>
            </a:lvl6pPr>
            <a:lvl7pPr marL="2873515" indent="0">
              <a:buNone/>
              <a:defRPr sz="900"/>
            </a:lvl7pPr>
            <a:lvl8pPr marL="3352434" indent="0">
              <a:buNone/>
              <a:defRPr sz="900"/>
            </a:lvl8pPr>
            <a:lvl9pPr marL="383135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1B95986F-F094-46E5-96DA-2507E9A64C21}" type="datetime1">
              <a:rPr lang="en-US" smtClean="0"/>
              <a:pPr>
                <a:defRPr/>
              </a:pPr>
              <a:t>12/3/2015</a:t>
            </a:fld>
            <a:endParaRPr lang="en-GB"/>
          </a:p>
        </p:txBody>
      </p:sp>
      <p:sp>
        <p:nvSpPr>
          <p:cNvPr id="6" name="Footer Placeholder 5"/>
          <p:cNvSpPr>
            <a:spLocks noGrp="1"/>
          </p:cNvSpPr>
          <p:nvPr>
            <p:ph type="ftr" sz="quarter" idx="11"/>
          </p:nvPr>
        </p:nvSpPr>
        <p:spPr>
          <a:xfrm>
            <a:off x="1402958" y="6244625"/>
            <a:ext cx="7048614" cy="476589"/>
          </a:xfrm>
          <a:prstGeom prst="rect">
            <a:avLst/>
          </a:prstGeom>
        </p:spPr>
        <p:txBody>
          <a:bodyPr lIns="95784" tIns="47892" rIns="95784" bIns="47892"/>
          <a:lstStyle>
            <a:lvl1pPr>
              <a:spcBef>
                <a:spcPct val="50000"/>
              </a:spcBef>
              <a:defRPr/>
            </a:lvl1pPr>
          </a:lstStyle>
          <a:p>
            <a:pPr eaLnBrk="0" hangingPunct="0">
              <a:defRPr/>
            </a:pPr>
            <a:endParaRPr lang="en-GB" sz="2500">
              <a:solidFill>
                <a:prstClr val="black"/>
              </a:solidFill>
              <a:latin typeface="Times" pitchFamily="18" charset="0"/>
            </a:endParaRPr>
          </a:p>
        </p:txBody>
      </p:sp>
      <p:sp>
        <p:nvSpPr>
          <p:cNvPr id="7" name="Slide Number Placeholder 6"/>
          <p:cNvSpPr>
            <a:spLocks noGrp="1"/>
          </p:cNvSpPr>
          <p:nvPr>
            <p:ph type="sldNum" sz="quarter" idx="12"/>
          </p:nvPr>
        </p:nvSpPr>
        <p:spPr/>
        <p:txBody>
          <a:bodyPr/>
          <a:lstStyle>
            <a:lvl1pPr>
              <a:defRPr/>
            </a:lvl1pPr>
          </a:lstStyle>
          <a:p>
            <a:pPr>
              <a:defRPr/>
            </a:pPr>
            <a:fld id="{C3F02B87-3043-4F11-BED1-7ED6BAB0FE83}" type="slidenum">
              <a:rPr lang="en-GB"/>
              <a:pPr>
                <a:defRPr/>
              </a:pPr>
              <a:t>‹#›</a:t>
            </a:fld>
            <a:endParaRPr lang="en-GB"/>
          </a:p>
        </p:txBody>
      </p:sp>
    </p:spTree>
    <p:extLst>
      <p:ext uri="{BB962C8B-B14F-4D97-AF65-F5344CB8AC3E}">
        <p14:creationId xmlns:p14="http://schemas.microsoft.com/office/powerpoint/2010/main" val="3886557758"/>
      </p:ext>
    </p:extLst>
  </p:cSld>
  <p:clrMapOvr>
    <a:masterClrMapping/>
  </p:clrMapOvr>
  <p:transition spd="slow">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1F251E8-85FC-4B51-8C56-51BED0EA1ED2}" type="datetime1">
              <a:rPr lang="en-US" smtClean="0"/>
              <a:pPr>
                <a:defRPr/>
              </a:pPr>
              <a:t>12/3/2015</a:t>
            </a:fld>
            <a:endParaRPr lang="en-GB"/>
          </a:p>
        </p:txBody>
      </p:sp>
      <p:sp>
        <p:nvSpPr>
          <p:cNvPr id="5" name="Footer Placeholder 4"/>
          <p:cNvSpPr>
            <a:spLocks noGrp="1"/>
          </p:cNvSpPr>
          <p:nvPr>
            <p:ph type="ftr" sz="quarter" idx="11"/>
          </p:nvPr>
        </p:nvSpPr>
        <p:spPr>
          <a:xfrm>
            <a:off x="1402958" y="6244625"/>
            <a:ext cx="7048614" cy="476589"/>
          </a:xfrm>
          <a:prstGeom prst="rect">
            <a:avLst/>
          </a:prstGeom>
        </p:spPr>
        <p:txBody>
          <a:bodyPr lIns="95784" tIns="47892" rIns="95784" bIns="47892"/>
          <a:lstStyle>
            <a:lvl1pPr>
              <a:spcBef>
                <a:spcPct val="50000"/>
              </a:spcBef>
              <a:defRPr/>
            </a:lvl1pPr>
          </a:lstStyle>
          <a:p>
            <a:pPr eaLnBrk="0" hangingPunct="0">
              <a:defRPr/>
            </a:pPr>
            <a:endParaRPr lang="en-GB" sz="2500">
              <a:solidFill>
                <a:prstClr val="black"/>
              </a:solidFill>
              <a:latin typeface="Times" pitchFamily="18" charset="0"/>
            </a:endParaRPr>
          </a:p>
        </p:txBody>
      </p:sp>
      <p:sp>
        <p:nvSpPr>
          <p:cNvPr id="6" name="Slide Number Placeholder 5"/>
          <p:cNvSpPr>
            <a:spLocks noGrp="1"/>
          </p:cNvSpPr>
          <p:nvPr>
            <p:ph type="sldNum" sz="quarter" idx="12"/>
          </p:nvPr>
        </p:nvSpPr>
        <p:spPr/>
        <p:txBody>
          <a:bodyPr/>
          <a:lstStyle>
            <a:lvl1pPr>
              <a:defRPr/>
            </a:lvl1pPr>
          </a:lstStyle>
          <a:p>
            <a:pPr>
              <a:defRPr/>
            </a:pPr>
            <a:fld id="{D8A71EE4-D4A7-4377-A2AC-01439AE5E92B}" type="slidenum">
              <a:rPr lang="en-GB"/>
              <a:pPr>
                <a:defRPr/>
              </a:pPr>
              <a:t>‹#›</a:t>
            </a:fld>
            <a:endParaRPr lang="en-GB"/>
          </a:p>
        </p:txBody>
      </p:sp>
    </p:spTree>
    <p:extLst>
      <p:ext uri="{BB962C8B-B14F-4D97-AF65-F5344CB8AC3E}">
        <p14:creationId xmlns:p14="http://schemas.microsoft.com/office/powerpoint/2010/main" val="149332940"/>
      </p:ext>
    </p:extLst>
  </p:cSld>
  <p:clrMapOvr>
    <a:masterClrMapping/>
  </p:clrMapOvr>
  <p:transition spd="slow">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2501" y="184154"/>
            <a:ext cx="2336799" cy="57388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92100" y="184154"/>
            <a:ext cx="6858001" cy="5738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2BF3971-44FB-4003-9656-A1220DDB8187}" type="datetime1">
              <a:rPr lang="en-US" smtClean="0"/>
              <a:pPr>
                <a:defRPr/>
              </a:pPr>
              <a:t>12/3/2015</a:t>
            </a:fld>
            <a:endParaRPr lang="en-GB"/>
          </a:p>
        </p:txBody>
      </p:sp>
      <p:sp>
        <p:nvSpPr>
          <p:cNvPr id="5" name="Footer Placeholder 4"/>
          <p:cNvSpPr>
            <a:spLocks noGrp="1"/>
          </p:cNvSpPr>
          <p:nvPr>
            <p:ph type="ftr" sz="quarter" idx="11"/>
          </p:nvPr>
        </p:nvSpPr>
        <p:spPr>
          <a:xfrm>
            <a:off x="1402958" y="6244625"/>
            <a:ext cx="7048614" cy="476589"/>
          </a:xfrm>
          <a:prstGeom prst="rect">
            <a:avLst/>
          </a:prstGeom>
        </p:spPr>
        <p:txBody>
          <a:bodyPr lIns="95784" tIns="47892" rIns="95784" bIns="47892"/>
          <a:lstStyle>
            <a:lvl1pPr>
              <a:spcBef>
                <a:spcPct val="50000"/>
              </a:spcBef>
              <a:defRPr/>
            </a:lvl1pPr>
          </a:lstStyle>
          <a:p>
            <a:pPr eaLnBrk="0" hangingPunct="0">
              <a:defRPr/>
            </a:pPr>
            <a:endParaRPr lang="en-GB" sz="2500">
              <a:solidFill>
                <a:prstClr val="black"/>
              </a:solidFill>
              <a:latin typeface="Times" pitchFamily="18" charset="0"/>
            </a:endParaRPr>
          </a:p>
        </p:txBody>
      </p:sp>
      <p:sp>
        <p:nvSpPr>
          <p:cNvPr id="6" name="Slide Number Placeholder 5"/>
          <p:cNvSpPr>
            <a:spLocks noGrp="1"/>
          </p:cNvSpPr>
          <p:nvPr>
            <p:ph type="sldNum" sz="quarter" idx="12"/>
          </p:nvPr>
        </p:nvSpPr>
        <p:spPr/>
        <p:txBody>
          <a:bodyPr/>
          <a:lstStyle>
            <a:lvl1pPr>
              <a:defRPr/>
            </a:lvl1pPr>
          </a:lstStyle>
          <a:p>
            <a:pPr>
              <a:defRPr/>
            </a:pPr>
            <a:fld id="{446CB80E-7903-4D89-94E3-AE0F6C2B8137}" type="slidenum">
              <a:rPr lang="en-GB"/>
              <a:pPr>
                <a:defRPr/>
              </a:pPr>
              <a:t>‹#›</a:t>
            </a:fld>
            <a:endParaRPr lang="en-GB"/>
          </a:p>
        </p:txBody>
      </p:sp>
    </p:spTree>
    <p:extLst>
      <p:ext uri="{BB962C8B-B14F-4D97-AF65-F5344CB8AC3E}">
        <p14:creationId xmlns:p14="http://schemas.microsoft.com/office/powerpoint/2010/main" val="4235562708"/>
      </p:ext>
    </p:extLst>
  </p:cSld>
  <p:clrMapOvr>
    <a:masterClrMapping/>
  </p:clrMapOvr>
  <p:transition spd="slow">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5870" y="777875"/>
            <a:ext cx="8915400" cy="936625"/>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3864949324"/>
      </p:ext>
    </p:extLst>
  </p:cSld>
  <p:clrMapOvr>
    <a:masterClrMapping/>
  </p:clrMapOvr>
  <p:transition spd="slow">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5870" y="777875"/>
            <a:ext cx="8915400" cy="936625"/>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869928649"/>
      </p:ext>
    </p:extLst>
  </p:cSld>
  <p:clrMapOvr>
    <a:masterClrMapping/>
  </p:clrMapOvr>
  <p:transition spd="slow">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5870" y="777875"/>
            <a:ext cx="8915400" cy="936625"/>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1034732460"/>
      </p:ext>
    </p:extLst>
  </p:cSld>
  <p:clrMapOvr>
    <a:masterClrMapping/>
  </p:clrMapOvr>
  <p:transition spd="slow">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906000" cy="865350"/>
          </a:xfrm>
          <a:prstGeom prst="rect">
            <a:avLst/>
          </a:prstGeom>
          <a:solidFill>
            <a:srgbClr val="009EC7"/>
          </a:solidFill>
          <a:ln>
            <a:noFill/>
          </a:ln>
        </p:spPr>
        <p:style>
          <a:lnRef idx="2">
            <a:schemeClr val="accent1">
              <a:shade val="50000"/>
            </a:schemeClr>
          </a:lnRef>
          <a:fillRef idx="1">
            <a:schemeClr val="accent1"/>
          </a:fillRef>
          <a:effectRef idx="0">
            <a:schemeClr val="accent1"/>
          </a:effectRef>
          <a:fontRef idx="minor">
            <a:schemeClr val="lt1"/>
          </a:fontRef>
        </p:style>
        <p:txBody>
          <a:bodyPr lIns="95784" tIns="47892" rIns="95784" bIns="47892" anchor="ctr"/>
          <a:lstStyle/>
          <a:p>
            <a:pPr algn="ctr" eaLnBrk="0" fontAlgn="auto" hangingPunct="0">
              <a:spcBef>
                <a:spcPts val="0"/>
              </a:spcBef>
              <a:spcAft>
                <a:spcPts val="0"/>
              </a:spcAft>
              <a:defRPr/>
            </a:pPr>
            <a:endParaRPr lang="en-US" sz="2500" dirty="0">
              <a:solidFill>
                <a:prstClr val="white"/>
              </a:solidFill>
            </a:endParaRPr>
          </a:p>
        </p:txBody>
      </p:sp>
      <p:sp>
        <p:nvSpPr>
          <p:cNvPr id="5" name="Rectangle 11"/>
          <p:cNvSpPr>
            <a:spLocks noChangeArrowheads="1"/>
          </p:cNvSpPr>
          <p:nvPr userDrawn="1"/>
        </p:nvSpPr>
        <p:spPr bwMode="auto">
          <a:xfrm>
            <a:off x="4536819" y="6377091"/>
            <a:ext cx="750009" cy="480909"/>
          </a:xfrm>
          <a:prstGeom prst="rect">
            <a:avLst/>
          </a:prstGeom>
          <a:solidFill>
            <a:srgbClr val="009EC7"/>
          </a:solidFill>
          <a:ln>
            <a:noFill/>
          </a:ln>
          <a:effectLst>
            <a:outerShdw dist="23000" dir="5400000" rotWithShape="0">
              <a:srgbClr val="000000">
                <a:alpha val="34998"/>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lIns="33059" tIns="33059" rIns="0" bIns="47892"/>
          <a:lstStyle/>
          <a:p>
            <a:pPr eaLnBrk="0" hangingPunct="0"/>
            <a:r>
              <a:rPr lang="en-US" sz="800" i="1" smtClean="0">
                <a:solidFill>
                  <a:srgbClr val="FFFFFF"/>
                </a:solidFill>
                <a:latin typeface="Verdana" pitchFamily="34" charset="0"/>
              </a:rPr>
              <a:t>Education </a:t>
            </a:r>
            <a:br>
              <a:rPr lang="en-US" sz="800" i="1" smtClean="0">
                <a:solidFill>
                  <a:srgbClr val="FFFFFF"/>
                </a:solidFill>
                <a:latin typeface="Verdana" pitchFamily="34" charset="0"/>
              </a:rPr>
            </a:br>
            <a:r>
              <a:rPr lang="en-US" sz="800" i="1" smtClean="0">
                <a:solidFill>
                  <a:srgbClr val="FFFFFF"/>
                </a:solidFill>
                <a:latin typeface="Verdana" pitchFamily="34" charset="0"/>
              </a:rPr>
              <a:t>and Training</a:t>
            </a:r>
          </a:p>
        </p:txBody>
      </p:sp>
      <p:pic>
        <p:nvPicPr>
          <p:cNvPr id="6" name="Picture 16"/>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4219169" y="69113"/>
            <a:ext cx="1667667" cy="1128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7"/>
          <p:cNvGrpSpPr>
            <a:grpSpLocks/>
          </p:cNvGrpSpPr>
          <p:nvPr userDrawn="1"/>
        </p:nvGrpSpPr>
        <p:grpSpPr bwMode="auto">
          <a:xfrm>
            <a:off x="9359906" y="5094185"/>
            <a:ext cx="353943" cy="1436969"/>
            <a:chOff x="10061537" y="5616847"/>
            <a:chExt cx="383147" cy="1584152"/>
          </a:xfrm>
        </p:grpSpPr>
        <p:sp>
          <p:nvSpPr>
            <p:cNvPr id="8" name="TextBox 7"/>
            <p:cNvSpPr txBox="1">
              <a:spLocks noChangeArrowheads="1"/>
            </p:cNvSpPr>
            <p:nvPr userDrawn="1"/>
          </p:nvSpPr>
          <p:spPr bwMode="auto">
            <a:xfrm rot="5400000">
              <a:off x="9569914" y="6217350"/>
              <a:ext cx="1366393" cy="38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700">
                  <a:solidFill>
                    <a:schemeClr val="tx1"/>
                  </a:solidFill>
                  <a:latin typeface="Times" pitchFamily="18" charset="0"/>
                </a:defRPr>
              </a:lvl1pPr>
              <a:lvl2pPr marL="742950" indent="-285750">
                <a:defRPr sz="2700">
                  <a:solidFill>
                    <a:schemeClr val="tx1"/>
                  </a:solidFill>
                  <a:latin typeface="Times" pitchFamily="18" charset="0"/>
                </a:defRPr>
              </a:lvl2pPr>
              <a:lvl3pPr marL="1143000" indent="-228600">
                <a:defRPr sz="2700">
                  <a:solidFill>
                    <a:schemeClr val="tx1"/>
                  </a:solidFill>
                  <a:latin typeface="Times" pitchFamily="18" charset="0"/>
                </a:defRPr>
              </a:lvl3pPr>
              <a:lvl4pPr marL="1600200" indent="-228600">
                <a:defRPr sz="2700">
                  <a:solidFill>
                    <a:schemeClr val="tx1"/>
                  </a:solidFill>
                  <a:latin typeface="Times" pitchFamily="18" charset="0"/>
                </a:defRPr>
              </a:lvl4pPr>
              <a:lvl5pPr marL="2057400" indent="-228600">
                <a:defRPr sz="2700">
                  <a:solidFill>
                    <a:schemeClr val="tx1"/>
                  </a:solidFill>
                  <a:latin typeface="Times" pitchFamily="18" charset="0"/>
                </a:defRPr>
              </a:lvl5pPr>
              <a:lvl6pPr marL="2514600" indent="-228600" eaLnBrk="0" fontAlgn="base" hangingPunct="0">
                <a:spcBef>
                  <a:spcPct val="0"/>
                </a:spcBef>
                <a:spcAft>
                  <a:spcPct val="0"/>
                </a:spcAft>
                <a:defRPr sz="2700">
                  <a:solidFill>
                    <a:schemeClr val="tx1"/>
                  </a:solidFill>
                  <a:latin typeface="Times" pitchFamily="18" charset="0"/>
                </a:defRPr>
              </a:lvl6pPr>
              <a:lvl7pPr marL="2971800" indent="-228600" eaLnBrk="0" fontAlgn="base" hangingPunct="0">
                <a:spcBef>
                  <a:spcPct val="0"/>
                </a:spcBef>
                <a:spcAft>
                  <a:spcPct val="0"/>
                </a:spcAft>
                <a:defRPr sz="2700">
                  <a:solidFill>
                    <a:schemeClr val="tx1"/>
                  </a:solidFill>
                  <a:latin typeface="Times" pitchFamily="18" charset="0"/>
                </a:defRPr>
              </a:lvl7pPr>
              <a:lvl8pPr marL="3429000" indent="-228600" eaLnBrk="0" fontAlgn="base" hangingPunct="0">
                <a:spcBef>
                  <a:spcPct val="0"/>
                </a:spcBef>
                <a:spcAft>
                  <a:spcPct val="0"/>
                </a:spcAft>
                <a:defRPr sz="2700">
                  <a:solidFill>
                    <a:schemeClr val="tx1"/>
                  </a:solidFill>
                  <a:latin typeface="Times" pitchFamily="18" charset="0"/>
                </a:defRPr>
              </a:lvl8pPr>
              <a:lvl9pPr marL="3886200" indent="-228600" eaLnBrk="0" fontAlgn="base" hangingPunct="0">
                <a:spcBef>
                  <a:spcPct val="0"/>
                </a:spcBef>
                <a:spcAft>
                  <a:spcPct val="0"/>
                </a:spcAft>
                <a:defRPr sz="2700">
                  <a:solidFill>
                    <a:schemeClr val="tx1"/>
                  </a:solidFill>
                  <a:latin typeface="Times" pitchFamily="18" charset="0"/>
                </a:defRPr>
              </a:lvl9pPr>
            </a:lstStyle>
            <a:p>
              <a:pPr eaLnBrk="0" hangingPunct="0">
                <a:defRPr/>
              </a:pPr>
              <a:r>
                <a:rPr lang="fr-BE" sz="1700" b="1" dirty="0" smtClean="0">
                  <a:solidFill>
                    <a:srgbClr val="009EC7"/>
                  </a:solidFill>
                  <a:latin typeface="Verdana" pitchFamily="34" charset="0"/>
                  <a:ea typeface="Verdana" pitchFamily="34" charset="0"/>
                  <a:cs typeface="Verdana" pitchFamily="34" charset="0"/>
                </a:rPr>
                <a:t>Eurydice</a:t>
              </a:r>
              <a:endParaRPr lang="en-GB" sz="1700" b="1" dirty="0" smtClean="0">
                <a:solidFill>
                  <a:srgbClr val="009EC7"/>
                </a:solidFill>
                <a:latin typeface="Verdana" pitchFamily="34" charset="0"/>
                <a:ea typeface="Verdana" pitchFamily="34" charset="0"/>
                <a:cs typeface="Verdana" pitchFamily="34" charset="0"/>
              </a:endParaRPr>
            </a:p>
          </p:txBody>
        </p:sp>
        <p:sp>
          <p:nvSpPr>
            <p:cNvPr id="9" name="Oval 8"/>
            <p:cNvSpPr/>
            <p:nvPr userDrawn="1"/>
          </p:nvSpPr>
          <p:spPr>
            <a:xfrm rot="5400000">
              <a:off x="10183222" y="5616690"/>
              <a:ext cx="107938" cy="10825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sz="2500">
                <a:solidFill>
                  <a:prstClr val="white"/>
                </a:solidFill>
              </a:endParaRPr>
            </a:p>
          </p:txBody>
        </p:sp>
        <p:sp>
          <p:nvSpPr>
            <p:cNvPr id="10" name="Oval 9"/>
            <p:cNvSpPr/>
            <p:nvPr userDrawn="1"/>
          </p:nvSpPr>
          <p:spPr>
            <a:xfrm rot="5400000">
              <a:off x="10183222" y="7092904"/>
              <a:ext cx="107938" cy="10825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sz="2500">
                <a:solidFill>
                  <a:prstClr val="white"/>
                </a:solidFill>
              </a:endParaRPr>
            </a:p>
          </p:txBody>
        </p:sp>
      </p:grpSp>
      <p:sp>
        <p:nvSpPr>
          <p:cNvPr id="390149" name="Rectangle 5"/>
          <p:cNvSpPr>
            <a:spLocks noGrp="1" noChangeArrowheads="1"/>
          </p:cNvSpPr>
          <p:nvPr>
            <p:ph type="subTitle" idx="1"/>
          </p:nvPr>
        </p:nvSpPr>
        <p:spPr>
          <a:xfrm>
            <a:off x="1485900" y="3886201"/>
            <a:ext cx="6934200" cy="1752600"/>
          </a:xfrm>
        </p:spPr>
        <p:txBody>
          <a:bodyPr/>
          <a:lstStyle>
            <a:lvl1pPr marL="0" indent="0" algn="ctr">
              <a:buFontTx/>
              <a:buNone/>
              <a:defRPr>
                <a:solidFill>
                  <a:schemeClr val="bg1"/>
                </a:solidFill>
              </a:defRPr>
            </a:lvl1pPr>
          </a:lstStyle>
          <a:p>
            <a:r>
              <a:rPr lang="en-US" smtClean="0"/>
              <a:t>Click to edit Master subtitle style</a:t>
            </a:r>
            <a:endParaRPr lang="en-GB" dirty="0"/>
          </a:p>
        </p:txBody>
      </p:sp>
      <p:sp>
        <p:nvSpPr>
          <p:cNvPr id="390154" name="Rectangle 10"/>
          <p:cNvSpPr>
            <a:spLocks noGrp="1" noChangeArrowheads="1"/>
          </p:cNvSpPr>
          <p:nvPr>
            <p:ph type="ctrTitle"/>
          </p:nvPr>
        </p:nvSpPr>
        <p:spPr>
          <a:xfrm>
            <a:off x="755650" y="2155829"/>
            <a:ext cx="8420100" cy="1470025"/>
          </a:xfrm>
        </p:spPr>
        <p:txBody>
          <a:bodyPr/>
          <a:lstStyle>
            <a:lvl1pPr algn="ctr">
              <a:defRPr sz="3800">
                <a:solidFill>
                  <a:schemeClr val="bg1"/>
                </a:solidFill>
              </a:defRPr>
            </a:lvl1pPr>
          </a:lstStyle>
          <a:p>
            <a:r>
              <a:rPr lang="en-US" smtClean="0"/>
              <a:t>Click to edit Master title style</a:t>
            </a:r>
            <a:endParaRPr lang="en-GB" dirty="0"/>
          </a:p>
        </p:txBody>
      </p:sp>
      <p:sp>
        <p:nvSpPr>
          <p:cNvPr id="11" name="Rectangle 6"/>
          <p:cNvSpPr>
            <a:spLocks noGrp="1" noChangeArrowheads="1"/>
          </p:cNvSpPr>
          <p:nvPr>
            <p:ph type="dt" sz="half" idx="10"/>
          </p:nvPr>
        </p:nvSpPr>
        <p:spPr>
          <a:xfrm>
            <a:off x="736774" y="6244625"/>
            <a:ext cx="2310321" cy="476589"/>
          </a:xfrm>
        </p:spPr>
        <p:txBody>
          <a:bodyPr/>
          <a:lstStyle>
            <a:lvl1pPr>
              <a:defRPr>
                <a:solidFill>
                  <a:schemeClr val="bg1"/>
                </a:solidFill>
              </a:defRPr>
            </a:lvl1pPr>
          </a:lstStyle>
          <a:p>
            <a:pPr>
              <a:defRPr/>
            </a:pPr>
            <a:fld id="{36B74DD4-551D-42F0-B06D-E1A56D6DAEAF}" type="datetime1">
              <a:rPr lang="en-US" smtClean="0">
                <a:solidFill>
                  <a:prstClr val="white"/>
                </a:solidFill>
              </a:rPr>
              <a:pPr>
                <a:defRPr/>
              </a:pPr>
              <a:t>12/3/2015</a:t>
            </a:fld>
            <a:endParaRPr lang="en-GB" dirty="0">
              <a:solidFill>
                <a:prstClr val="white"/>
              </a:solidFill>
            </a:endParaRPr>
          </a:p>
        </p:txBody>
      </p:sp>
      <p:sp>
        <p:nvSpPr>
          <p:cNvPr id="12" name="Rectangle 11"/>
          <p:cNvSpPr>
            <a:spLocks noGrp="1" noChangeArrowheads="1"/>
          </p:cNvSpPr>
          <p:nvPr>
            <p:ph type="sldNum" sz="quarter" idx="11"/>
          </p:nvPr>
        </p:nvSpPr>
        <p:spPr/>
        <p:txBody>
          <a:bodyPr/>
          <a:lstStyle>
            <a:lvl1pPr>
              <a:defRPr>
                <a:solidFill>
                  <a:schemeClr val="bg1"/>
                </a:solidFill>
              </a:defRPr>
            </a:lvl1pPr>
          </a:lstStyle>
          <a:p>
            <a:pPr>
              <a:defRPr/>
            </a:pPr>
            <a:fld id="{90EA0158-F60F-45A1-BAAE-9A5ADE37251A}" type="slidenum">
              <a:rPr lang="en-GB">
                <a:solidFill>
                  <a:prstClr val="white"/>
                </a:solidFill>
              </a:rPr>
              <a:pPr>
                <a:defRPr/>
              </a:pPr>
              <a:t>‹#›</a:t>
            </a:fld>
            <a:endParaRPr lang="en-GB" dirty="0">
              <a:solidFill>
                <a:prstClr val="white"/>
              </a:solidFill>
            </a:endParaRPr>
          </a:p>
        </p:txBody>
      </p:sp>
    </p:spTree>
    <p:extLst>
      <p:ext uri="{BB962C8B-B14F-4D97-AF65-F5344CB8AC3E}">
        <p14:creationId xmlns:p14="http://schemas.microsoft.com/office/powerpoint/2010/main" val="1448550179"/>
      </p:ext>
    </p:extLst>
  </p:cSld>
  <p:clrMapOvr>
    <a:masterClrMapping/>
  </p:clrMapOvr>
  <p:transition spd="slow">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21B7D"/>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solidFill>
                  <a:srgbClr val="021B7D"/>
                </a:solidFill>
              </a:defRPr>
            </a:lvl1pPr>
            <a:lvl2pPr>
              <a:defRPr>
                <a:solidFill>
                  <a:srgbClr val="021B7D"/>
                </a:solidFill>
              </a:defRPr>
            </a:lvl2pPr>
            <a:lvl3pPr>
              <a:defRPr>
                <a:solidFill>
                  <a:srgbClr val="021B7D"/>
                </a:solidFill>
              </a:defRPr>
            </a:lvl3pPr>
            <a:lvl4pPr>
              <a:defRPr>
                <a:solidFill>
                  <a:srgbClr val="021B7D"/>
                </a:solidFill>
              </a:defRPr>
            </a:lvl4pPr>
            <a:lvl5pPr>
              <a:defRPr>
                <a:solidFill>
                  <a:srgbClr val="021B7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BD0EA7AF-C998-42AB-8C29-D7704DF97465}" type="datetime1">
              <a:rPr lang="en-US" smtClean="0"/>
              <a:pPr>
                <a:defRPr/>
              </a:pPr>
              <a:t>12/3/2015</a:t>
            </a:fld>
            <a:endParaRPr lang="en-GB"/>
          </a:p>
        </p:txBody>
      </p:sp>
      <p:sp>
        <p:nvSpPr>
          <p:cNvPr id="5" name="Footer Placeholder 4"/>
          <p:cNvSpPr>
            <a:spLocks noGrp="1"/>
          </p:cNvSpPr>
          <p:nvPr>
            <p:ph type="ftr" sz="quarter" idx="11"/>
          </p:nvPr>
        </p:nvSpPr>
        <p:spPr>
          <a:xfrm>
            <a:off x="1402958" y="6244625"/>
            <a:ext cx="7048614" cy="476589"/>
          </a:xfrm>
          <a:prstGeom prst="rect">
            <a:avLst/>
          </a:prstGeom>
        </p:spPr>
        <p:txBody>
          <a:bodyPr lIns="95784" tIns="47892" rIns="95784" bIns="47892"/>
          <a:lstStyle>
            <a:lvl1pPr>
              <a:spcBef>
                <a:spcPct val="50000"/>
              </a:spcBef>
              <a:defRPr/>
            </a:lvl1pPr>
          </a:lstStyle>
          <a:p>
            <a:pPr eaLnBrk="0" hangingPunct="0">
              <a:defRPr/>
            </a:pPr>
            <a:endParaRPr lang="en-GB" sz="2500">
              <a:solidFill>
                <a:prstClr val="black"/>
              </a:solidFill>
              <a:latin typeface="Times" pitchFamily="18" charset="0"/>
            </a:endParaRPr>
          </a:p>
        </p:txBody>
      </p:sp>
    </p:spTree>
    <p:extLst>
      <p:ext uri="{BB962C8B-B14F-4D97-AF65-F5344CB8AC3E}">
        <p14:creationId xmlns:p14="http://schemas.microsoft.com/office/powerpoint/2010/main" val="861287666"/>
      </p:ext>
    </p:extLst>
  </p:cSld>
  <p:clrMapOvr>
    <a:masterClrMapping/>
  </p:clrMapOvr>
  <p:transition spd="slow">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4"/>
            <a:ext cx="8420100" cy="1362075"/>
          </a:xfrm>
        </p:spPr>
        <p:txBody>
          <a:bodyPr anchor="t"/>
          <a:lstStyle>
            <a:lvl1pPr algn="l">
              <a:defRPr sz="42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100"/>
            </a:lvl1pPr>
            <a:lvl2pPr marL="478919" indent="0">
              <a:buNone/>
              <a:defRPr sz="1900"/>
            </a:lvl2pPr>
            <a:lvl3pPr marL="957838" indent="0">
              <a:buNone/>
              <a:defRPr sz="1700"/>
            </a:lvl3pPr>
            <a:lvl4pPr marL="1436757" indent="0">
              <a:buNone/>
              <a:defRPr sz="1500"/>
            </a:lvl4pPr>
            <a:lvl5pPr marL="1915677" indent="0">
              <a:buNone/>
              <a:defRPr sz="1500"/>
            </a:lvl5pPr>
            <a:lvl6pPr marL="2394596" indent="0">
              <a:buNone/>
              <a:defRPr sz="1500"/>
            </a:lvl6pPr>
            <a:lvl7pPr marL="2873515" indent="0">
              <a:buNone/>
              <a:defRPr sz="1500"/>
            </a:lvl7pPr>
            <a:lvl8pPr marL="3352434" indent="0">
              <a:buNone/>
              <a:defRPr sz="1500"/>
            </a:lvl8pPr>
            <a:lvl9pPr marL="3831353" indent="0">
              <a:buNone/>
              <a:defRPr sz="15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6168A7C-854E-4835-8B8A-DB2C4A038DB7}" type="datetime1">
              <a:rPr lang="en-US" smtClean="0"/>
              <a:pPr>
                <a:defRPr/>
              </a:pPr>
              <a:t>12/3/2015</a:t>
            </a:fld>
            <a:endParaRPr lang="en-GB"/>
          </a:p>
        </p:txBody>
      </p:sp>
      <p:sp>
        <p:nvSpPr>
          <p:cNvPr id="5" name="Footer Placeholder 4"/>
          <p:cNvSpPr>
            <a:spLocks noGrp="1"/>
          </p:cNvSpPr>
          <p:nvPr>
            <p:ph type="ftr" sz="quarter" idx="11"/>
          </p:nvPr>
        </p:nvSpPr>
        <p:spPr>
          <a:xfrm>
            <a:off x="1402958" y="6244625"/>
            <a:ext cx="7048614" cy="476589"/>
          </a:xfrm>
          <a:prstGeom prst="rect">
            <a:avLst/>
          </a:prstGeom>
        </p:spPr>
        <p:txBody>
          <a:bodyPr lIns="95784" tIns="47892" rIns="95784" bIns="47892"/>
          <a:lstStyle>
            <a:lvl1pPr>
              <a:spcBef>
                <a:spcPct val="50000"/>
              </a:spcBef>
              <a:defRPr/>
            </a:lvl1pPr>
          </a:lstStyle>
          <a:p>
            <a:pPr eaLnBrk="0" hangingPunct="0">
              <a:defRPr/>
            </a:pPr>
            <a:endParaRPr lang="en-GB" sz="2500">
              <a:solidFill>
                <a:prstClr val="black"/>
              </a:solidFill>
              <a:latin typeface="Times" pitchFamily="18" charset="0"/>
            </a:endParaRPr>
          </a:p>
        </p:txBody>
      </p:sp>
      <p:sp>
        <p:nvSpPr>
          <p:cNvPr id="6" name="Slide Number Placeholder 5"/>
          <p:cNvSpPr>
            <a:spLocks noGrp="1"/>
          </p:cNvSpPr>
          <p:nvPr>
            <p:ph type="sldNum" sz="quarter" idx="12"/>
          </p:nvPr>
        </p:nvSpPr>
        <p:spPr/>
        <p:txBody>
          <a:bodyPr/>
          <a:lstStyle>
            <a:lvl1pPr>
              <a:defRPr/>
            </a:lvl1pPr>
          </a:lstStyle>
          <a:p>
            <a:pPr>
              <a:defRPr/>
            </a:pPr>
            <a:fld id="{4C991584-CA2D-4177-9FF9-227284CFDD0A}" type="slidenum">
              <a:rPr lang="en-GB"/>
              <a:pPr>
                <a:defRPr/>
              </a:pPr>
              <a:t>‹#›</a:t>
            </a:fld>
            <a:endParaRPr lang="en-GB"/>
          </a:p>
        </p:txBody>
      </p:sp>
    </p:spTree>
    <p:extLst>
      <p:ext uri="{BB962C8B-B14F-4D97-AF65-F5344CB8AC3E}">
        <p14:creationId xmlns:p14="http://schemas.microsoft.com/office/powerpoint/2010/main" val="3232024029"/>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92100" y="1397002"/>
            <a:ext cx="4597401" cy="4525963"/>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41900" y="1397002"/>
            <a:ext cx="4597401" cy="4525963"/>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pPr>
              <a:defRPr/>
            </a:pPr>
            <a:fld id="{367EBA6F-69F3-4F49-A228-40578BAE1757}" type="datetime1">
              <a:rPr lang="en-US" smtClean="0"/>
              <a:t>12/3/2015</a:t>
            </a:fld>
            <a:endParaRPr lang="en-GB"/>
          </a:p>
        </p:txBody>
      </p:sp>
      <p:sp>
        <p:nvSpPr>
          <p:cNvPr id="6" name="Footer Placeholder 5"/>
          <p:cNvSpPr>
            <a:spLocks noGrp="1"/>
          </p:cNvSpPr>
          <p:nvPr>
            <p:ph type="ftr" sz="quarter" idx="11"/>
          </p:nvPr>
        </p:nvSpPr>
        <p:spPr>
          <a:xfrm>
            <a:off x="1402958" y="6244625"/>
            <a:ext cx="7048614" cy="476589"/>
          </a:xfrm>
          <a:prstGeom prst="rect">
            <a:avLst/>
          </a:prstGeom>
        </p:spPr>
        <p:txBody>
          <a:bodyPr lIns="95784" tIns="47892" rIns="95784" bIns="47892"/>
          <a:lstStyle>
            <a:lvl1pPr>
              <a:spcBef>
                <a:spcPct val="50000"/>
              </a:spcBef>
              <a:defRPr/>
            </a:lvl1pPr>
          </a:lstStyle>
          <a:p>
            <a:pPr eaLnBrk="0" hangingPunct="0">
              <a:defRPr/>
            </a:pPr>
            <a:endParaRPr lang="en-GB" sz="2500">
              <a:solidFill>
                <a:prstClr val="black"/>
              </a:solidFill>
              <a:latin typeface="Times" pitchFamily="18" charset="0"/>
            </a:endParaRPr>
          </a:p>
        </p:txBody>
      </p:sp>
      <p:sp>
        <p:nvSpPr>
          <p:cNvPr id="7" name="Slide Number Placeholder 6"/>
          <p:cNvSpPr>
            <a:spLocks noGrp="1"/>
          </p:cNvSpPr>
          <p:nvPr>
            <p:ph type="sldNum" sz="quarter" idx="12"/>
          </p:nvPr>
        </p:nvSpPr>
        <p:spPr/>
        <p:txBody>
          <a:bodyPr/>
          <a:lstStyle>
            <a:lvl1pPr>
              <a:defRPr/>
            </a:lvl1pPr>
          </a:lstStyle>
          <a:p>
            <a:pPr>
              <a:defRPr/>
            </a:pPr>
            <a:fld id="{21C1CAE1-9E53-4589-BAAD-F803DED2ABA7}" type="slidenum">
              <a:rPr lang="en-GB"/>
              <a:pPr>
                <a:defRPr/>
              </a:pPr>
              <a:t>‹#›</a:t>
            </a:fld>
            <a:endParaRPr lang="en-GB"/>
          </a:p>
        </p:txBody>
      </p:sp>
    </p:spTree>
    <p:extLst>
      <p:ext uri="{BB962C8B-B14F-4D97-AF65-F5344CB8AC3E}">
        <p14:creationId xmlns:p14="http://schemas.microsoft.com/office/powerpoint/2010/main" val="1806778381"/>
      </p:ext>
    </p:extLst>
  </p:cSld>
  <p:clrMapOvr>
    <a:masterClrMapping/>
  </p:clrMapOvr>
  <p:transition spd="slow">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92100" y="1397002"/>
            <a:ext cx="4597401" cy="4525963"/>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41900" y="1397002"/>
            <a:ext cx="4597401" cy="4525963"/>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pPr>
              <a:defRPr/>
            </a:pPr>
            <a:fld id="{367EBA6F-69F3-4F49-A228-40578BAE1757}" type="datetime1">
              <a:rPr lang="en-US" smtClean="0"/>
              <a:pPr>
                <a:defRPr/>
              </a:pPr>
              <a:t>12/3/2015</a:t>
            </a:fld>
            <a:endParaRPr lang="en-GB"/>
          </a:p>
        </p:txBody>
      </p:sp>
      <p:sp>
        <p:nvSpPr>
          <p:cNvPr id="6" name="Footer Placeholder 5"/>
          <p:cNvSpPr>
            <a:spLocks noGrp="1"/>
          </p:cNvSpPr>
          <p:nvPr>
            <p:ph type="ftr" sz="quarter" idx="11"/>
          </p:nvPr>
        </p:nvSpPr>
        <p:spPr>
          <a:xfrm>
            <a:off x="1402958" y="6244625"/>
            <a:ext cx="7048614" cy="476589"/>
          </a:xfrm>
          <a:prstGeom prst="rect">
            <a:avLst/>
          </a:prstGeom>
        </p:spPr>
        <p:txBody>
          <a:bodyPr lIns="95784" tIns="47892" rIns="95784" bIns="47892"/>
          <a:lstStyle>
            <a:lvl1pPr>
              <a:spcBef>
                <a:spcPct val="50000"/>
              </a:spcBef>
              <a:defRPr/>
            </a:lvl1pPr>
          </a:lstStyle>
          <a:p>
            <a:pPr eaLnBrk="0" hangingPunct="0">
              <a:defRPr/>
            </a:pPr>
            <a:endParaRPr lang="en-GB" sz="2500">
              <a:solidFill>
                <a:prstClr val="black"/>
              </a:solidFill>
              <a:latin typeface="Times" pitchFamily="18" charset="0"/>
            </a:endParaRPr>
          </a:p>
        </p:txBody>
      </p:sp>
      <p:sp>
        <p:nvSpPr>
          <p:cNvPr id="7" name="Slide Number Placeholder 6"/>
          <p:cNvSpPr>
            <a:spLocks noGrp="1"/>
          </p:cNvSpPr>
          <p:nvPr>
            <p:ph type="sldNum" sz="quarter" idx="12"/>
          </p:nvPr>
        </p:nvSpPr>
        <p:spPr/>
        <p:txBody>
          <a:bodyPr/>
          <a:lstStyle>
            <a:lvl1pPr>
              <a:defRPr/>
            </a:lvl1pPr>
          </a:lstStyle>
          <a:p>
            <a:pPr>
              <a:defRPr/>
            </a:pPr>
            <a:fld id="{21C1CAE1-9E53-4589-BAAD-F803DED2ABA7}" type="slidenum">
              <a:rPr lang="en-GB"/>
              <a:pPr>
                <a:defRPr/>
              </a:pPr>
              <a:t>‹#›</a:t>
            </a:fld>
            <a:endParaRPr lang="en-GB"/>
          </a:p>
        </p:txBody>
      </p:sp>
    </p:spTree>
    <p:extLst>
      <p:ext uri="{BB962C8B-B14F-4D97-AF65-F5344CB8AC3E}">
        <p14:creationId xmlns:p14="http://schemas.microsoft.com/office/powerpoint/2010/main" val="2805091399"/>
      </p:ext>
    </p:extLst>
  </p:cSld>
  <p:clrMapOvr>
    <a:masterClrMapping/>
  </p:clrMapOvr>
  <p:transition spd="slow">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9"/>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1" y="1535113"/>
            <a:ext cx="4376738" cy="639762"/>
          </a:xfrm>
        </p:spPr>
        <p:txBody>
          <a:bodyPr anchor="b"/>
          <a:lstStyle>
            <a:lvl1pPr marL="0" indent="0">
              <a:buNone/>
              <a:defRPr sz="2500" b="1"/>
            </a:lvl1pPr>
            <a:lvl2pPr marL="478919" indent="0">
              <a:buNone/>
              <a:defRPr sz="2100" b="1"/>
            </a:lvl2pPr>
            <a:lvl3pPr marL="957838" indent="0">
              <a:buNone/>
              <a:defRPr sz="1900" b="1"/>
            </a:lvl3pPr>
            <a:lvl4pPr marL="1436757" indent="0">
              <a:buNone/>
              <a:defRPr sz="1700" b="1"/>
            </a:lvl4pPr>
            <a:lvl5pPr marL="1915677" indent="0">
              <a:buNone/>
              <a:defRPr sz="1700" b="1"/>
            </a:lvl5pPr>
            <a:lvl6pPr marL="2394596" indent="0">
              <a:buNone/>
              <a:defRPr sz="1700" b="1"/>
            </a:lvl6pPr>
            <a:lvl7pPr marL="2873515" indent="0">
              <a:buNone/>
              <a:defRPr sz="1700" b="1"/>
            </a:lvl7pPr>
            <a:lvl8pPr marL="3352434" indent="0">
              <a:buNone/>
              <a:defRPr sz="1700" b="1"/>
            </a:lvl8pPr>
            <a:lvl9pPr marL="3831353"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495301" y="2174875"/>
            <a:ext cx="4376738" cy="3951288"/>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8" y="1535113"/>
            <a:ext cx="4378325" cy="639762"/>
          </a:xfrm>
        </p:spPr>
        <p:txBody>
          <a:bodyPr anchor="b"/>
          <a:lstStyle>
            <a:lvl1pPr marL="0" indent="0">
              <a:buNone/>
              <a:defRPr sz="2500" b="1"/>
            </a:lvl1pPr>
            <a:lvl2pPr marL="478919" indent="0">
              <a:buNone/>
              <a:defRPr sz="2100" b="1"/>
            </a:lvl2pPr>
            <a:lvl3pPr marL="957838" indent="0">
              <a:buNone/>
              <a:defRPr sz="1900" b="1"/>
            </a:lvl3pPr>
            <a:lvl4pPr marL="1436757" indent="0">
              <a:buNone/>
              <a:defRPr sz="1700" b="1"/>
            </a:lvl4pPr>
            <a:lvl5pPr marL="1915677" indent="0">
              <a:buNone/>
              <a:defRPr sz="1700" b="1"/>
            </a:lvl5pPr>
            <a:lvl6pPr marL="2394596" indent="0">
              <a:buNone/>
              <a:defRPr sz="1700" b="1"/>
            </a:lvl6pPr>
            <a:lvl7pPr marL="2873515" indent="0">
              <a:buNone/>
              <a:defRPr sz="1700" b="1"/>
            </a:lvl7pPr>
            <a:lvl8pPr marL="3352434" indent="0">
              <a:buNone/>
              <a:defRPr sz="1700" b="1"/>
            </a:lvl8pPr>
            <a:lvl9pPr marL="3831353"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032378" y="2174875"/>
            <a:ext cx="4378325" cy="3951288"/>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pPr>
              <a:defRPr/>
            </a:pPr>
            <a:fld id="{51A19311-062D-49DD-B7F3-DD525651E159}" type="datetime1">
              <a:rPr lang="en-US" smtClean="0"/>
              <a:pPr>
                <a:defRPr/>
              </a:pPr>
              <a:t>12/3/2015</a:t>
            </a:fld>
            <a:endParaRPr lang="en-GB"/>
          </a:p>
        </p:txBody>
      </p:sp>
      <p:sp>
        <p:nvSpPr>
          <p:cNvPr id="8" name="Footer Placeholder 7"/>
          <p:cNvSpPr>
            <a:spLocks noGrp="1"/>
          </p:cNvSpPr>
          <p:nvPr>
            <p:ph type="ftr" sz="quarter" idx="11"/>
          </p:nvPr>
        </p:nvSpPr>
        <p:spPr>
          <a:xfrm>
            <a:off x="1402958" y="6244625"/>
            <a:ext cx="7048614" cy="476589"/>
          </a:xfrm>
          <a:prstGeom prst="rect">
            <a:avLst/>
          </a:prstGeom>
        </p:spPr>
        <p:txBody>
          <a:bodyPr lIns="95784" tIns="47892" rIns="95784" bIns="47892"/>
          <a:lstStyle>
            <a:lvl1pPr>
              <a:spcBef>
                <a:spcPct val="50000"/>
              </a:spcBef>
              <a:defRPr/>
            </a:lvl1pPr>
          </a:lstStyle>
          <a:p>
            <a:pPr eaLnBrk="0" hangingPunct="0">
              <a:defRPr/>
            </a:pPr>
            <a:endParaRPr lang="en-GB" sz="2500">
              <a:solidFill>
                <a:prstClr val="black"/>
              </a:solidFill>
              <a:latin typeface="Times" pitchFamily="18" charset="0"/>
            </a:endParaRPr>
          </a:p>
        </p:txBody>
      </p:sp>
      <p:sp>
        <p:nvSpPr>
          <p:cNvPr id="9" name="Slide Number Placeholder 8"/>
          <p:cNvSpPr>
            <a:spLocks noGrp="1"/>
          </p:cNvSpPr>
          <p:nvPr>
            <p:ph type="sldNum" sz="quarter" idx="12"/>
          </p:nvPr>
        </p:nvSpPr>
        <p:spPr/>
        <p:txBody>
          <a:bodyPr/>
          <a:lstStyle>
            <a:lvl1pPr>
              <a:defRPr/>
            </a:lvl1pPr>
          </a:lstStyle>
          <a:p>
            <a:pPr>
              <a:defRPr/>
            </a:pPr>
            <a:fld id="{38E90814-70CB-4648-992C-4D69CA2856DE}" type="slidenum">
              <a:rPr lang="en-GB"/>
              <a:pPr>
                <a:defRPr/>
              </a:pPr>
              <a:t>‹#›</a:t>
            </a:fld>
            <a:endParaRPr lang="en-GB"/>
          </a:p>
        </p:txBody>
      </p:sp>
    </p:spTree>
    <p:extLst>
      <p:ext uri="{BB962C8B-B14F-4D97-AF65-F5344CB8AC3E}">
        <p14:creationId xmlns:p14="http://schemas.microsoft.com/office/powerpoint/2010/main" val="923279166"/>
      </p:ext>
    </p:extLst>
  </p:cSld>
  <p:clrMapOvr>
    <a:masterClrMapping/>
  </p:clrMapOvr>
  <p:transition spd="slow">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pPr>
              <a:defRPr/>
            </a:pPr>
            <a:fld id="{05F751B5-19FF-4068-AA33-ABA8A7F3BC11}" type="datetime1">
              <a:rPr lang="en-US" smtClean="0"/>
              <a:pPr>
                <a:defRPr/>
              </a:pPr>
              <a:t>12/3/2015</a:t>
            </a:fld>
            <a:endParaRPr lang="en-GB"/>
          </a:p>
        </p:txBody>
      </p:sp>
      <p:sp>
        <p:nvSpPr>
          <p:cNvPr id="4" name="Footer Placeholder 3"/>
          <p:cNvSpPr>
            <a:spLocks noGrp="1"/>
          </p:cNvSpPr>
          <p:nvPr>
            <p:ph type="ftr" sz="quarter" idx="11"/>
          </p:nvPr>
        </p:nvSpPr>
        <p:spPr>
          <a:xfrm>
            <a:off x="1402958" y="6244625"/>
            <a:ext cx="7048614" cy="476589"/>
          </a:xfrm>
          <a:prstGeom prst="rect">
            <a:avLst/>
          </a:prstGeom>
        </p:spPr>
        <p:txBody>
          <a:bodyPr lIns="95784" tIns="47892" rIns="95784" bIns="47892"/>
          <a:lstStyle>
            <a:lvl1pPr>
              <a:spcBef>
                <a:spcPct val="50000"/>
              </a:spcBef>
              <a:defRPr/>
            </a:lvl1pPr>
          </a:lstStyle>
          <a:p>
            <a:pPr eaLnBrk="0" hangingPunct="0">
              <a:defRPr/>
            </a:pPr>
            <a:endParaRPr lang="en-GB" sz="2500">
              <a:solidFill>
                <a:prstClr val="black"/>
              </a:solidFill>
              <a:latin typeface="Times" pitchFamily="18" charset="0"/>
            </a:endParaRPr>
          </a:p>
        </p:txBody>
      </p:sp>
      <p:sp>
        <p:nvSpPr>
          <p:cNvPr id="5" name="Slide Number Placeholder 4"/>
          <p:cNvSpPr>
            <a:spLocks noGrp="1"/>
          </p:cNvSpPr>
          <p:nvPr>
            <p:ph type="sldNum" sz="quarter" idx="12"/>
          </p:nvPr>
        </p:nvSpPr>
        <p:spPr/>
        <p:txBody>
          <a:bodyPr/>
          <a:lstStyle>
            <a:lvl1pPr>
              <a:defRPr/>
            </a:lvl1pPr>
          </a:lstStyle>
          <a:p>
            <a:pPr>
              <a:defRPr/>
            </a:pPr>
            <a:fld id="{9C408089-7CC4-4B40-AF5B-3E3FDD502E97}" type="slidenum">
              <a:rPr lang="en-GB"/>
              <a:pPr>
                <a:defRPr/>
              </a:pPr>
              <a:t>‹#›</a:t>
            </a:fld>
            <a:endParaRPr lang="en-GB"/>
          </a:p>
        </p:txBody>
      </p:sp>
    </p:spTree>
    <p:extLst>
      <p:ext uri="{BB962C8B-B14F-4D97-AF65-F5344CB8AC3E}">
        <p14:creationId xmlns:p14="http://schemas.microsoft.com/office/powerpoint/2010/main" val="2673621516"/>
      </p:ext>
    </p:extLst>
  </p:cSld>
  <p:clrMapOvr>
    <a:masterClrMapping/>
  </p:clrMapOvr>
  <p:transition spd="slow">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2B8A251A-2AA8-4220-B6DC-C9ACB4D19162}" type="datetime1">
              <a:rPr lang="en-US" smtClean="0"/>
              <a:pPr>
                <a:defRPr/>
              </a:pPr>
              <a:t>12/3/2015</a:t>
            </a:fld>
            <a:endParaRPr lang="en-GB"/>
          </a:p>
        </p:txBody>
      </p:sp>
      <p:sp>
        <p:nvSpPr>
          <p:cNvPr id="3" name="Footer Placeholder 2"/>
          <p:cNvSpPr>
            <a:spLocks noGrp="1"/>
          </p:cNvSpPr>
          <p:nvPr>
            <p:ph type="ftr" sz="quarter" idx="11"/>
          </p:nvPr>
        </p:nvSpPr>
        <p:spPr>
          <a:xfrm>
            <a:off x="1402958" y="6244625"/>
            <a:ext cx="7048614" cy="476589"/>
          </a:xfrm>
          <a:prstGeom prst="rect">
            <a:avLst/>
          </a:prstGeom>
        </p:spPr>
        <p:txBody>
          <a:bodyPr lIns="95784" tIns="47892" rIns="95784" bIns="47892"/>
          <a:lstStyle>
            <a:lvl1pPr>
              <a:spcBef>
                <a:spcPct val="50000"/>
              </a:spcBef>
              <a:defRPr/>
            </a:lvl1pPr>
          </a:lstStyle>
          <a:p>
            <a:pPr eaLnBrk="0" hangingPunct="0">
              <a:defRPr/>
            </a:pPr>
            <a:endParaRPr lang="en-GB" sz="2500">
              <a:solidFill>
                <a:prstClr val="black"/>
              </a:solidFill>
              <a:latin typeface="Times" pitchFamily="18" charset="0"/>
            </a:endParaRPr>
          </a:p>
        </p:txBody>
      </p:sp>
      <p:sp>
        <p:nvSpPr>
          <p:cNvPr id="4" name="Slide Number Placeholder 3"/>
          <p:cNvSpPr>
            <a:spLocks noGrp="1"/>
          </p:cNvSpPr>
          <p:nvPr>
            <p:ph type="sldNum" sz="quarter" idx="12"/>
          </p:nvPr>
        </p:nvSpPr>
        <p:spPr/>
        <p:txBody>
          <a:bodyPr/>
          <a:lstStyle>
            <a:lvl1pPr>
              <a:defRPr/>
            </a:lvl1pPr>
          </a:lstStyle>
          <a:p>
            <a:pPr>
              <a:defRPr/>
            </a:pPr>
            <a:fld id="{ADBAD8C6-E1A9-48FF-823C-C4E667A9507D}" type="slidenum">
              <a:rPr lang="en-GB"/>
              <a:pPr>
                <a:defRPr/>
              </a:pPr>
              <a:t>‹#›</a:t>
            </a:fld>
            <a:endParaRPr lang="en-GB"/>
          </a:p>
        </p:txBody>
      </p:sp>
    </p:spTree>
    <p:extLst>
      <p:ext uri="{BB962C8B-B14F-4D97-AF65-F5344CB8AC3E}">
        <p14:creationId xmlns:p14="http://schemas.microsoft.com/office/powerpoint/2010/main" val="786468808"/>
      </p:ext>
    </p:extLst>
  </p:cSld>
  <p:clrMapOvr>
    <a:masterClrMapping/>
  </p:clrMapOvr>
  <p:transition spd="slow">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50"/>
            <a:ext cx="3259138" cy="1162050"/>
          </a:xfrm>
        </p:spPr>
        <p:txBody>
          <a:bodyPr anchor="b"/>
          <a:lstStyle>
            <a:lvl1pPr algn="l">
              <a:defRPr sz="2100" b="1"/>
            </a:lvl1pPr>
          </a:lstStyle>
          <a:p>
            <a:r>
              <a:rPr lang="en-US" smtClean="0"/>
              <a:t>Click to edit Master title style</a:t>
            </a:r>
            <a:endParaRPr lang="en-GB"/>
          </a:p>
        </p:txBody>
      </p:sp>
      <p:sp>
        <p:nvSpPr>
          <p:cNvPr id="3" name="Content Placeholder 2"/>
          <p:cNvSpPr>
            <a:spLocks noGrp="1"/>
          </p:cNvSpPr>
          <p:nvPr>
            <p:ph idx="1"/>
          </p:nvPr>
        </p:nvSpPr>
        <p:spPr>
          <a:xfrm>
            <a:off x="3873500" y="273053"/>
            <a:ext cx="5537201" cy="5853113"/>
          </a:xfrm>
        </p:spPr>
        <p:txBody>
          <a:bodyPr/>
          <a:lstStyle>
            <a:lvl1pPr>
              <a:defRPr sz="34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2" y="1435103"/>
            <a:ext cx="3259138" cy="4691063"/>
          </a:xfrm>
        </p:spPr>
        <p:txBody>
          <a:bodyPr/>
          <a:lstStyle>
            <a:lvl1pPr marL="0" indent="0">
              <a:buNone/>
              <a:defRPr sz="1500"/>
            </a:lvl1pPr>
            <a:lvl2pPr marL="478919" indent="0">
              <a:buNone/>
              <a:defRPr sz="1300"/>
            </a:lvl2pPr>
            <a:lvl3pPr marL="957838" indent="0">
              <a:buNone/>
              <a:defRPr sz="1000"/>
            </a:lvl3pPr>
            <a:lvl4pPr marL="1436757" indent="0">
              <a:buNone/>
              <a:defRPr sz="900"/>
            </a:lvl4pPr>
            <a:lvl5pPr marL="1915677" indent="0">
              <a:buNone/>
              <a:defRPr sz="900"/>
            </a:lvl5pPr>
            <a:lvl6pPr marL="2394596" indent="0">
              <a:buNone/>
              <a:defRPr sz="900"/>
            </a:lvl6pPr>
            <a:lvl7pPr marL="2873515" indent="0">
              <a:buNone/>
              <a:defRPr sz="900"/>
            </a:lvl7pPr>
            <a:lvl8pPr marL="3352434" indent="0">
              <a:buNone/>
              <a:defRPr sz="900"/>
            </a:lvl8pPr>
            <a:lvl9pPr marL="383135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133A4361-543D-4545-8BB7-5EFD0ABF17D6}" type="datetime1">
              <a:rPr lang="en-US" smtClean="0"/>
              <a:pPr>
                <a:defRPr/>
              </a:pPr>
              <a:t>12/3/2015</a:t>
            </a:fld>
            <a:endParaRPr lang="en-GB"/>
          </a:p>
        </p:txBody>
      </p:sp>
      <p:sp>
        <p:nvSpPr>
          <p:cNvPr id="6" name="Footer Placeholder 5"/>
          <p:cNvSpPr>
            <a:spLocks noGrp="1"/>
          </p:cNvSpPr>
          <p:nvPr>
            <p:ph type="ftr" sz="quarter" idx="11"/>
          </p:nvPr>
        </p:nvSpPr>
        <p:spPr>
          <a:xfrm>
            <a:off x="1402958" y="6244625"/>
            <a:ext cx="7048614" cy="476589"/>
          </a:xfrm>
          <a:prstGeom prst="rect">
            <a:avLst/>
          </a:prstGeom>
        </p:spPr>
        <p:txBody>
          <a:bodyPr lIns="95784" tIns="47892" rIns="95784" bIns="47892"/>
          <a:lstStyle>
            <a:lvl1pPr>
              <a:spcBef>
                <a:spcPct val="50000"/>
              </a:spcBef>
              <a:defRPr/>
            </a:lvl1pPr>
          </a:lstStyle>
          <a:p>
            <a:pPr eaLnBrk="0" hangingPunct="0">
              <a:defRPr/>
            </a:pPr>
            <a:endParaRPr lang="en-GB" sz="2500">
              <a:solidFill>
                <a:prstClr val="black"/>
              </a:solidFill>
              <a:latin typeface="Times" pitchFamily="18" charset="0"/>
            </a:endParaRPr>
          </a:p>
        </p:txBody>
      </p:sp>
      <p:sp>
        <p:nvSpPr>
          <p:cNvPr id="7" name="Slide Number Placeholder 6"/>
          <p:cNvSpPr>
            <a:spLocks noGrp="1"/>
          </p:cNvSpPr>
          <p:nvPr>
            <p:ph type="sldNum" sz="quarter" idx="12"/>
          </p:nvPr>
        </p:nvSpPr>
        <p:spPr/>
        <p:txBody>
          <a:bodyPr/>
          <a:lstStyle>
            <a:lvl1pPr>
              <a:defRPr/>
            </a:lvl1pPr>
          </a:lstStyle>
          <a:p>
            <a:pPr>
              <a:defRPr/>
            </a:pPr>
            <a:fld id="{FB286CF8-9311-4F8B-8BB6-0876DFDEA5C4}" type="slidenum">
              <a:rPr lang="en-GB"/>
              <a:pPr>
                <a:defRPr/>
              </a:pPr>
              <a:t>‹#›</a:t>
            </a:fld>
            <a:endParaRPr lang="en-GB"/>
          </a:p>
        </p:txBody>
      </p:sp>
    </p:spTree>
    <p:extLst>
      <p:ext uri="{BB962C8B-B14F-4D97-AF65-F5344CB8AC3E}">
        <p14:creationId xmlns:p14="http://schemas.microsoft.com/office/powerpoint/2010/main" val="1327090320"/>
      </p:ext>
    </p:extLst>
  </p:cSld>
  <p:clrMapOvr>
    <a:masterClrMapping/>
  </p:clrMapOvr>
  <p:transition spd="slow">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4" y="4800600"/>
            <a:ext cx="5943600" cy="566738"/>
          </a:xfrm>
        </p:spPr>
        <p:txBody>
          <a:bodyPr anchor="b"/>
          <a:lstStyle>
            <a:lvl1pPr algn="l">
              <a:defRPr sz="2100" b="1"/>
            </a:lvl1pPr>
          </a:lstStyle>
          <a:p>
            <a:r>
              <a:rPr lang="en-US" smtClean="0"/>
              <a:t>Click to edit Master title style</a:t>
            </a:r>
            <a:endParaRPr lang="en-GB"/>
          </a:p>
        </p:txBody>
      </p:sp>
      <p:sp>
        <p:nvSpPr>
          <p:cNvPr id="3" name="Picture Placeholder 2"/>
          <p:cNvSpPr>
            <a:spLocks noGrp="1"/>
          </p:cNvSpPr>
          <p:nvPr>
            <p:ph type="pic" idx="1"/>
          </p:nvPr>
        </p:nvSpPr>
        <p:spPr>
          <a:xfrm>
            <a:off x="1941514" y="612775"/>
            <a:ext cx="5943600" cy="4114800"/>
          </a:xfrm>
        </p:spPr>
        <p:txBody>
          <a:bodyPr/>
          <a:lstStyle>
            <a:lvl1pPr marL="0" indent="0">
              <a:buNone/>
              <a:defRPr sz="3400"/>
            </a:lvl1pPr>
            <a:lvl2pPr marL="478919" indent="0">
              <a:buNone/>
              <a:defRPr sz="2900"/>
            </a:lvl2pPr>
            <a:lvl3pPr marL="957838" indent="0">
              <a:buNone/>
              <a:defRPr sz="2500"/>
            </a:lvl3pPr>
            <a:lvl4pPr marL="1436757" indent="0">
              <a:buNone/>
              <a:defRPr sz="2100"/>
            </a:lvl4pPr>
            <a:lvl5pPr marL="1915677" indent="0">
              <a:buNone/>
              <a:defRPr sz="2100"/>
            </a:lvl5pPr>
            <a:lvl6pPr marL="2394596" indent="0">
              <a:buNone/>
              <a:defRPr sz="2100"/>
            </a:lvl6pPr>
            <a:lvl7pPr marL="2873515" indent="0">
              <a:buNone/>
              <a:defRPr sz="2100"/>
            </a:lvl7pPr>
            <a:lvl8pPr marL="3352434" indent="0">
              <a:buNone/>
              <a:defRPr sz="2100"/>
            </a:lvl8pPr>
            <a:lvl9pPr marL="3831353" indent="0">
              <a:buNone/>
              <a:defRPr sz="21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941514" y="5367338"/>
            <a:ext cx="5943600" cy="804862"/>
          </a:xfrm>
        </p:spPr>
        <p:txBody>
          <a:bodyPr/>
          <a:lstStyle>
            <a:lvl1pPr marL="0" indent="0">
              <a:buNone/>
              <a:defRPr sz="1500"/>
            </a:lvl1pPr>
            <a:lvl2pPr marL="478919" indent="0">
              <a:buNone/>
              <a:defRPr sz="1300"/>
            </a:lvl2pPr>
            <a:lvl3pPr marL="957838" indent="0">
              <a:buNone/>
              <a:defRPr sz="1000"/>
            </a:lvl3pPr>
            <a:lvl4pPr marL="1436757" indent="0">
              <a:buNone/>
              <a:defRPr sz="900"/>
            </a:lvl4pPr>
            <a:lvl5pPr marL="1915677" indent="0">
              <a:buNone/>
              <a:defRPr sz="900"/>
            </a:lvl5pPr>
            <a:lvl6pPr marL="2394596" indent="0">
              <a:buNone/>
              <a:defRPr sz="900"/>
            </a:lvl6pPr>
            <a:lvl7pPr marL="2873515" indent="0">
              <a:buNone/>
              <a:defRPr sz="900"/>
            </a:lvl7pPr>
            <a:lvl8pPr marL="3352434" indent="0">
              <a:buNone/>
              <a:defRPr sz="900"/>
            </a:lvl8pPr>
            <a:lvl9pPr marL="383135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1B95986F-F094-46E5-96DA-2507E9A64C21}" type="datetime1">
              <a:rPr lang="en-US" smtClean="0"/>
              <a:pPr>
                <a:defRPr/>
              </a:pPr>
              <a:t>12/3/2015</a:t>
            </a:fld>
            <a:endParaRPr lang="en-GB"/>
          </a:p>
        </p:txBody>
      </p:sp>
      <p:sp>
        <p:nvSpPr>
          <p:cNvPr id="6" name="Footer Placeholder 5"/>
          <p:cNvSpPr>
            <a:spLocks noGrp="1"/>
          </p:cNvSpPr>
          <p:nvPr>
            <p:ph type="ftr" sz="quarter" idx="11"/>
          </p:nvPr>
        </p:nvSpPr>
        <p:spPr>
          <a:xfrm>
            <a:off x="1402958" y="6244625"/>
            <a:ext cx="7048614" cy="476589"/>
          </a:xfrm>
          <a:prstGeom prst="rect">
            <a:avLst/>
          </a:prstGeom>
        </p:spPr>
        <p:txBody>
          <a:bodyPr lIns="95784" tIns="47892" rIns="95784" bIns="47892"/>
          <a:lstStyle>
            <a:lvl1pPr>
              <a:spcBef>
                <a:spcPct val="50000"/>
              </a:spcBef>
              <a:defRPr/>
            </a:lvl1pPr>
          </a:lstStyle>
          <a:p>
            <a:pPr eaLnBrk="0" hangingPunct="0">
              <a:defRPr/>
            </a:pPr>
            <a:endParaRPr lang="en-GB" sz="2500">
              <a:solidFill>
                <a:prstClr val="black"/>
              </a:solidFill>
              <a:latin typeface="Times" pitchFamily="18" charset="0"/>
            </a:endParaRPr>
          </a:p>
        </p:txBody>
      </p:sp>
      <p:sp>
        <p:nvSpPr>
          <p:cNvPr id="7" name="Slide Number Placeholder 6"/>
          <p:cNvSpPr>
            <a:spLocks noGrp="1"/>
          </p:cNvSpPr>
          <p:nvPr>
            <p:ph type="sldNum" sz="quarter" idx="12"/>
          </p:nvPr>
        </p:nvSpPr>
        <p:spPr/>
        <p:txBody>
          <a:bodyPr/>
          <a:lstStyle>
            <a:lvl1pPr>
              <a:defRPr/>
            </a:lvl1pPr>
          </a:lstStyle>
          <a:p>
            <a:pPr>
              <a:defRPr/>
            </a:pPr>
            <a:fld id="{C3F02B87-3043-4F11-BED1-7ED6BAB0FE83}" type="slidenum">
              <a:rPr lang="en-GB"/>
              <a:pPr>
                <a:defRPr/>
              </a:pPr>
              <a:t>‹#›</a:t>
            </a:fld>
            <a:endParaRPr lang="en-GB"/>
          </a:p>
        </p:txBody>
      </p:sp>
    </p:spTree>
    <p:extLst>
      <p:ext uri="{BB962C8B-B14F-4D97-AF65-F5344CB8AC3E}">
        <p14:creationId xmlns:p14="http://schemas.microsoft.com/office/powerpoint/2010/main" val="1532349190"/>
      </p:ext>
    </p:extLst>
  </p:cSld>
  <p:clrMapOvr>
    <a:masterClrMapping/>
  </p:clrMapOvr>
  <p:transition spd="slow">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1F251E8-85FC-4B51-8C56-51BED0EA1ED2}" type="datetime1">
              <a:rPr lang="en-US" smtClean="0"/>
              <a:pPr>
                <a:defRPr/>
              </a:pPr>
              <a:t>12/3/2015</a:t>
            </a:fld>
            <a:endParaRPr lang="en-GB"/>
          </a:p>
        </p:txBody>
      </p:sp>
      <p:sp>
        <p:nvSpPr>
          <p:cNvPr id="5" name="Footer Placeholder 4"/>
          <p:cNvSpPr>
            <a:spLocks noGrp="1"/>
          </p:cNvSpPr>
          <p:nvPr>
            <p:ph type="ftr" sz="quarter" idx="11"/>
          </p:nvPr>
        </p:nvSpPr>
        <p:spPr>
          <a:xfrm>
            <a:off x="1402958" y="6244625"/>
            <a:ext cx="7048614" cy="476589"/>
          </a:xfrm>
          <a:prstGeom prst="rect">
            <a:avLst/>
          </a:prstGeom>
        </p:spPr>
        <p:txBody>
          <a:bodyPr lIns="95784" tIns="47892" rIns="95784" bIns="47892"/>
          <a:lstStyle>
            <a:lvl1pPr>
              <a:spcBef>
                <a:spcPct val="50000"/>
              </a:spcBef>
              <a:defRPr/>
            </a:lvl1pPr>
          </a:lstStyle>
          <a:p>
            <a:pPr eaLnBrk="0" hangingPunct="0">
              <a:defRPr/>
            </a:pPr>
            <a:endParaRPr lang="en-GB" sz="2500">
              <a:solidFill>
                <a:prstClr val="black"/>
              </a:solidFill>
              <a:latin typeface="Times" pitchFamily="18" charset="0"/>
            </a:endParaRPr>
          </a:p>
        </p:txBody>
      </p:sp>
      <p:sp>
        <p:nvSpPr>
          <p:cNvPr id="6" name="Slide Number Placeholder 5"/>
          <p:cNvSpPr>
            <a:spLocks noGrp="1"/>
          </p:cNvSpPr>
          <p:nvPr>
            <p:ph type="sldNum" sz="quarter" idx="12"/>
          </p:nvPr>
        </p:nvSpPr>
        <p:spPr/>
        <p:txBody>
          <a:bodyPr/>
          <a:lstStyle>
            <a:lvl1pPr>
              <a:defRPr/>
            </a:lvl1pPr>
          </a:lstStyle>
          <a:p>
            <a:pPr>
              <a:defRPr/>
            </a:pPr>
            <a:fld id="{D8A71EE4-D4A7-4377-A2AC-01439AE5E92B}" type="slidenum">
              <a:rPr lang="en-GB"/>
              <a:pPr>
                <a:defRPr/>
              </a:pPr>
              <a:t>‹#›</a:t>
            </a:fld>
            <a:endParaRPr lang="en-GB"/>
          </a:p>
        </p:txBody>
      </p:sp>
    </p:spTree>
    <p:extLst>
      <p:ext uri="{BB962C8B-B14F-4D97-AF65-F5344CB8AC3E}">
        <p14:creationId xmlns:p14="http://schemas.microsoft.com/office/powerpoint/2010/main" val="3797827133"/>
      </p:ext>
    </p:extLst>
  </p:cSld>
  <p:clrMapOvr>
    <a:masterClrMapping/>
  </p:clrMapOvr>
  <p:transition spd="slow">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2501" y="184154"/>
            <a:ext cx="2336799" cy="57388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92100" y="184154"/>
            <a:ext cx="6858001" cy="5738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2BF3971-44FB-4003-9656-A1220DDB8187}" type="datetime1">
              <a:rPr lang="en-US" smtClean="0"/>
              <a:pPr>
                <a:defRPr/>
              </a:pPr>
              <a:t>12/3/2015</a:t>
            </a:fld>
            <a:endParaRPr lang="en-GB"/>
          </a:p>
        </p:txBody>
      </p:sp>
      <p:sp>
        <p:nvSpPr>
          <p:cNvPr id="5" name="Footer Placeholder 4"/>
          <p:cNvSpPr>
            <a:spLocks noGrp="1"/>
          </p:cNvSpPr>
          <p:nvPr>
            <p:ph type="ftr" sz="quarter" idx="11"/>
          </p:nvPr>
        </p:nvSpPr>
        <p:spPr>
          <a:xfrm>
            <a:off x="1402958" y="6244625"/>
            <a:ext cx="7048614" cy="476589"/>
          </a:xfrm>
          <a:prstGeom prst="rect">
            <a:avLst/>
          </a:prstGeom>
        </p:spPr>
        <p:txBody>
          <a:bodyPr lIns="95784" tIns="47892" rIns="95784" bIns="47892"/>
          <a:lstStyle>
            <a:lvl1pPr>
              <a:spcBef>
                <a:spcPct val="50000"/>
              </a:spcBef>
              <a:defRPr/>
            </a:lvl1pPr>
          </a:lstStyle>
          <a:p>
            <a:pPr eaLnBrk="0" hangingPunct="0">
              <a:defRPr/>
            </a:pPr>
            <a:endParaRPr lang="en-GB" sz="2500">
              <a:solidFill>
                <a:prstClr val="black"/>
              </a:solidFill>
              <a:latin typeface="Times" pitchFamily="18" charset="0"/>
            </a:endParaRPr>
          </a:p>
        </p:txBody>
      </p:sp>
      <p:sp>
        <p:nvSpPr>
          <p:cNvPr id="6" name="Slide Number Placeholder 5"/>
          <p:cNvSpPr>
            <a:spLocks noGrp="1"/>
          </p:cNvSpPr>
          <p:nvPr>
            <p:ph type="sldNum" sz="quarter" idx="12"/>
          </p:nvPr>
        </p:nvSpPr>
        <p:spPr/>
        <p:txBody>
          <a:bodyPr/>
          <a:lstStyle>
            <a:lvl1pPr>
              <a:defRPr/>
            </a:lvl1pPr>
          </a:lstStyle>
          <a:p>
            <a:pPr>
              <a:defRPr/>
            </a:pPr>
            <a:fld id="{446CB80E-7903-4D89-94E3-AE0F6C2B8137}" type="slidenum">
              <a:rPr lang="en-GB"/>
              <a:pPr>
                <a:defRPr/>
              </a:pPr>
              <a:t>‹#›</a:t>
            </a:fld>
            <a:endParaRPr lang="en-GB"/>
          </a:p>
        </p:txBody>
      </p:sp>
    </p:spTree>
    <p:extLst>
      <p:ext uri="{BB962C8B-B14F-4D97-AF65-F5344CB8AC3E}">
        <p14:creationId xmlns:p14="http://schemas.microsoft.com/office/powerpoint/2010/main" val="1674401545"/>
      </p:ext>
    </p:extLst>
  </p:cSld>
  <p:clrMapOvr>
    <a:masterClrMapping/>
  </p:clrMapOvr>
  <p:transition spd="slow">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5870" y="777875"/>
            <a:ext cx="8915400" cy="936625"/>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3806028180"/>
      </p:ext>
    </p:extLst>
  </p:cSld>
  <p:clrMapOvr>
    <a:masterClrMapping/>
  </p:clrMapOvr>
  <p:transition spd="slow">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5870" y="777875"/>
            <a:ext cx="8915400" cy="936625"/>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3976471874"/>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9"/>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1" y="1535113"/>
            <a:ext cx="4376738" cy="639762"/>
          </a:xfrm>
        </p:spPr>
        <p:txBody>
          <a:bodyPr anchor="b"/>
          <a:lstStyle>
            <a:lvl1pPr marL="0" indent="0">
              <a:buNone/>
              <a:defRPr sz="2500" b="1"/>
            </a:lvl1pPr>
            <a:lvl2pPr marL="478919" indent="0">
              <a:buNone/>
              <a:defRPr sz="2100" b="1"/>
            </a:lvl2pPr>
            <a:lvl3pPr marL="957838" indent="0">
              <a:buNone/>
              <a:defRPr sz="1900" b="1"/>
            </a:lvl3pPr>
            <a:lvl4pPr marL="1436757" indent="0">
              <a:buNone/>
              <a:defRPr sz="1700" b="1"/>
            </a:lvl4pPr>
            <a:lvl5pPr marL="1915677" indent="0">
              <a:buNone/>
              <a:defRPr sz="1700" b="1"/>
            </a:lvl5pPr>
            <a:lvl6pPr marL="2394596" indent="0">
              <a:buNone/>
              <a:defRPr sz="1700" b="1"/>
            </a:lvl6pPr>
            <a:lvl7pPr marL="2873515" indent="0">
              <a:buNone/>
              <a:defRPr sz="1700" b="1"/>
            </a:lvl7pPr>
            <a:lvl8pPr marL="3352434" indent="0">
              <a:buNone/>
              <a:defRPr sz="1700" b="1"/>
            </a:lvl8pPr>
            <a:lvl9pPr marL="3831353"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495301" y="2174875"/>
            <a:ext cx="4376738" cy="3951288"/>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8" y="1535113"/>
            <a:ext cx="4378325" cy="639762"/>
          </a:xfrm>
        </p:spPr>
        <p:txBody>
          <a:bodyPr anchor="b"/>
          <a:lstStyle>
            <a:lvl1pPr marL="0" indent="0">
              <a:buNone/>
              <a:defRPr sz="2500" b="1"/>
            </a:lvl1pPr>
            <a:lvl2pPr marL="478919" indent="0">
              <a:buNone/>
              <a:defRPr sz="2100" b="1"/>
            </a:lvl2pPr>
            <a:lvl3pPr marL="957838" indent="0">
              <a:buNone/>
              <a:defRPr sz="1900" b="1"/>
            </a:lvl3pPr>
            <a:lvl4pPr marL="1436757" indent="0">
              <a:buNone/>
              <a:defRPr sz="1700" b="1"/>
            </a:lvl4pPr>
            <a:lvl5pPr marL="1915677" indent="0">
              <a:buNone/>
              <a:defRPr sz="1700" b="1"/>
            </a:lvl5pPr>
            <a:lvl6pPr marL="2394596" indent="0">
              <a:buNone/>
              <a:defRPr sz="1700" b="1"/>
            </a:lvl6pPr>
            <a:lvl7pPr marL="2873515" indent="0">
              <a:buNone/>
              <a:defRPr sz="1700" b="1"/>
            </a:lvl7pPr>
            <a:lvl8pPr marL="3352434" indent="0">
              <a:buNone/>
              <a:defRPr sz="1700" b="1"/>
            </a:lvl8pPr>
            <a:lvl9pPr marL="3831353"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032378" y="2174875"/>
            <a:ext cx="4378325" cy="3951288"/>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pPr>
              <a:defRPr/>
            </a:pPr>
            <a:fld id="{51A19311-062D-49DD-B7F3-DD525651E159}" type="datetime1">
              <a:rPr lang="en-US" smtClean="0"/>
              <a:t>12/3/2015</a:t>
            </a:fld>
            <a:endParaRPr lang="en-GB"/>
          </a:p>
        </p:txBody>
      </p:sp>
      <p:sp>
        <p:nvSpPr>
          <p:cNvPr id="8" name="Footer Placeholder 7"/>
          <p:cNvSpPr>
            <a:spLocks noGrp="1"/>
          </p:cNvSpPr>
          <p:nvPr>
            <p:ph type="ftr" sz="quarter" idx="11"/>
          </p:nvPr>
        </p:nvSpPr>
        <p:spPr>
          <a:xfrm>
            <a:off x="1402958" y="6244625"/>
            <a:ext cx="7048614" cy="476589"/>
          </a:xfrm>
          <a:prstGeom prst="rect">
            <a:avLst/>
          </a:prstGeom>
        </p:spPr>
        <p:txBody>
          <a:bodyPr lIns="95784" tIns="47892" rIns="95784" bIns="47892"/>
          <a:lstStyle>
            <a:lvl1pPr>
              <a:spcBef>
                <a:spcPct val="50000"/>
              </a:spcBef>
              <a:defRPr/>
            </a:lvl1pPr>
          </a:lstStyle>
          <a:p>
            <a:pPr eaLnBrk="0" hangingPunct="0">
              <a:defRPr/>
            </a:pPr>
            <a:endParaRPr lang="en-GB" sz="2500">
              <a:solidFill>
                <a:prstClr val="black"/>
              </a:solidFill>
              <a:latin typeface="Times" pitchFamily="18" charset="0"/>
            </a:endParaRPr>
          </a:p>
        </p:txBody>
      </p:sp>
      <p:sp>
        <p:nvSpPr>
          <p:cNvPr id="9" name="Slide Number Placeholder 8"/>
          <p:cNvSpPr>
            <a:spLocks noGrp="1"/>
          </p:cNvSpPr>
          <p:nvPr>
            <p:ph type="sldNum" sz="quarter" idx="12"/>
          </p:nvPr>
        </p:nvSpPr>
        <p:spPr/>
        <p:txBody>
          <a:bodyPr/>
          <a:lstStyle>
            <a:lvl1pPr>
              <a:defRPr/>
            </a:lvl1pPr>
          </a:lstStyle>
          <a:p>
            <a:pPr>
              <a:defRPr/>
            </a:pPr>
            <a:fld id="{38E90814-70CB-4648-992C-4D69CA2856DE}" type="slidenum">
              <a:rPr lang="en-GB"/>
              <a:pPr>
                <a:defRPr/>
              </a:pPr>
              <a:t>‹#›</a:t>
            </a:fld>
            <a:endParaRPr lang="en-GB"/>
          </a:p>
        </p:txBody>
      </p:sp>
    </p:spTree>
    <p:extLst>
      <p:ext uri="{BB962C8B-B14F-4D97-AF65-F5344CB8AC3E}">
        <p14:creationId xmlns:p14="http://schemas.microsoft.com/office/powerpoint/2010/main" val="798635828"/>
      </p:ext>
    </p:extLst>
  </p:cSld>
  <p:clrMapOvr>
    <a:masterClrMapping/>
  </p:clrMapOvr>
  <p:transition spd="slow">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5870" y="777875"/>
            <a:ext cx="8915400" cy="936625"/>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970905833"/>
      </p:ext>
    </p:extLst>
  </p:cSld>
  <p:clrMapOvr>
    <a:masterClrMapping/>
  </p:clrMapOvr>
  <p:transition spd="slow">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906000" cy="865350"/>
          </a:xfrm>
          <a:prstGeom prst="rect">
            <a:avLst/>
          </a:prstGeom>
          <a:solidFill>
            <a:srgbClr val="009EC7"/>
          </a:solidFill>
          <a:ln>
            <a:noFill/>
          </a:ln>
        </p:spPr>
        <p:style>
          <a:lnRef idx="2">
            <a:schemeClr val="accent1">
              <a:shade val="50000"/>
            </a:schemeClr>
          </a:lnRef>
          <a:fillRef idx="1">
            <a:schemeClr val="accent1"/>
          </a:fillRef>
          <a:effectRef idx="0">
            <a:schemeClr val="accent1"/>
          </a:effectRef>
          <a:fontRef idx="minor">
            <a:schemeClr val="lt1"/>
          </a:fontRef>
        </p:style>
        <p:txBody>
          <a:bodyPr lIns="95784" tIns="47892" rIns="95784" bIns="47892" anchor="ctr"/>
          <a:lstStyle/>
          <a:p>
            <a:pPr algn="ctr" eaLnBrk="0" fontAlgn="auto" hangingPunct="0">
              <a:spcBef>
                <a:spcPts val="0"/>
              </a:spcBef>
              <a:spcAft>
                <a:spcPts val="0"/>
              </a:spcAft>
              <a:defRPr/>
            </a:pPr>
            <a:endParaRPr lang="en-US" sz="2500" dirty="0">
              <a:solidFill>
                <a:prstClr val="white"/>
              </a:solidFill>
            </a:endParaRPr>
          </a:p>
        </p:txBody>
      </p:sp>
      <p:sp>
        <p:nvSpPr>
          <p:cNvPr id="5" name="Rectangle 11"/>
          <p:cNvSpPr>
            <a:spLocks noChangeArrowheads="1"/>
          </p:cNvSpPr>
          <p:nvPr userDrawn="1"/>
        </p:nvSpPr>
        <p:spPr bwMode="auto">
          <a:xfrm>
            <a:off x="4536819" y="6377091"/>
            <a:ext cx="750009" cy="480909"/>
          </a:xfrm>
          <a:prstGeom prst="rect">
            <a:avLst/>
          </a:prstGeom>
          <a:solidFill>
            <a:srgbClr val="009EC7"/>
          </a:solidFill>
          <a:ln>
            <a:noFill/>
          </a:ln>
          <a:effectLst>
            <a:outerShdw dist="23000" dir="5400000" rotWithShape="0">
              <a:srgbClr val="000000">
                <a:alpha val="34998"/>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lIns="33059" tIns="33059" rIns="0" bIns="47892"/>
          <a:lstStyle/>
          <a:p>
            <a:pPr eaLnBrk="0" hangingPunct="0"/>
            <a:r>
              <a:rPr lang="en-US" sz="800" i="1" smtClean="0">
                <a:solidFill>
                  <a:srgbClr val="FFFFFF"/>
                </a:solidFill>
                <a:latin typeface="Verdana" pitchFamily="34" charset="0"/>
              </a:rPr>
              <a:t>Education </a:t>
            </a:r>
            <a:br>
              <a:rPr lang="en-US" sz="800" i="1" smtClean="0">
                <a:solidFill>
                  <a:srgbClr val="FFFFFF"/>
                </a:solidFill>
                <a:latin typeface="Verdana" pitchFamily="34" charset="0"/>
              </a:rPr>
            </a:br>
            <a:r>
              <a:rPr lang="en-US" sz="800" i="1" smtClean="0">
                <a:solidFill>
                  <a:srgbClr val="FFFFFF"/>
                </a:solidFill>
                <a:latin typeface="Verdana" pitchFamily="34" charset="0"/>
              </a:rPr>
              <a:t>and Training</a:t>
            </a:r>
          </a:p>
        </p:txBody>
      </p:sp>
      <p:pic>
        <p:nvPicPr>
          <p:cNvPr id="6" name="Picture 16"/>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4219169" y="69113"/>
            <a:ext cx="1667667" cy="1128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7"/>
          <p:cNvGrpSpPr>
            <a:grpSpLocks/>
          </p:cNvGrpSpPr>
          <p:nvPr userDrawn="1"/>
        </p:nvGrpSpPr>
        <p:grpSpPr bwMode="auto">
          <a:xfrm>
            <a:off x="9359906" y="5094185"/>
            <a:ext cx="353943" cy="1436969"/>
            <a:chOff x="10061537" y="5616847"/>
            <a:chExt cx="383147" cy="1584152"/>
          </a:xfrm>
        </p:grpSpPr>
        <p:sp>
          <p:nvSpPr>
            <p:cNvPr id="8" name="TextBox 7"/>
            <p:cNvSpPr txBox="1">
              <a:spLocks noChangeArrowheads="1"/>
            </p:cNvSpPr>
            <p:nvPr userDrawn="1"/>
          </p:nvSpPr>
          <p:spPr bwMode="auto">
            <a:xfrm rot="5400000">
              <a:off x="9569914" y="6217350"/>
              <a:ext cx="1366393" cy="38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700">
                  <a:solidFill>
                    <a:schemeClr val="tx1"/>
                  </a:solidFill>
                  <a:latin typeface="Times" pitchFamily="18" charset="0"/>
                </a:defRPr>
              </a:lvl1pPr>
              <a:lvl2pPr marL="742950" indent="-285750">
                <a:defRPr sz="2700">
                  <a:solidFill>
                    <a:schemeClr val="tx1"/>
                  </a:solidFill>
                  <a:latin typeface="Times" pitchFamily="18" charset="0"/>
                </a:defRPr>
              </a:lvl2pPr>
              <a:lvl3pPr marL="1143000" indent="-228600">
                <a:defRPr sz="2700">
                  <a:solidFill>
                    <a:schemeClr val="tx1"/>
                  </a:solidFill>
                  <a:latin typeface="Times" pitchFamily="18" charset="0"/>
                </a:defRPr>
              </a:lvl3pPr>
              <a:lvl4pPr marL="1600200" indent="-228600">
                <a:defRPr sz="2700">
                  <a:solidFill>
                    <a:schemeClr val="tx1"/>
                  </a:solidFill>
                  <a:latin typeface="Times" pitchFamily="18" charset="0"/>
                </a:defRPr>
              </a:lvl4pPr>
              <a:lvl5pPr marL="2057400" indent="-228600">
                <a:defRPr sz="2700">
                  <a:solidFill>
                    <a:schemeClr val="tx1"/>
                  </a:solidFill>
                  <a:latin typeface="Times" pitchFamily="18" charset="0"/>
                </a:defRPr>
              </a:lvl5pPr>
              <a:lvl6pPr marL="2514600" indent="-228600" eaLnBrk="0" fontAlgn="base" hangingPunct="0">
                <a:spcBef>
                  <a:spcPct val="0"/>
                </a:spcBef>
                <a:spcAft>
                  <a:spcPct val="0"/>
                </a:spcAft>
                <a:defRPr sz="2700">
                  <a:solidFill>
                    <a:schemeClr val="tx1"/>
                  </a:solidFill>
                  <a:latin typeface="Times" pitchFamily="18" charset="0"/>
                </a:defRPr>
              </a:lvl6pPr>
              <a:lvl7pPr marL="2971800" indent="-228600" eaLnBrk="0" fontAlgn="base" hangingPunct="0">
                <a:spcBef>
                  <a:spcPct val="0"/>
                </a:spcBef>
                <a:spcAft>
                  <a:spcPct val="0"/>
                </a:spcAft>
                <a:defRPr sz="2700">
                  <a:solidFill>
                    <a:schemeClr val="tx1"/>
                  </a:solidFill>
                  <a:latin typeface="Times" pitchFamily="18" charset="0"/>
                </a:defRPr>
              </a:lvl7pPr>
              <a:lvl8pPr marL="3429000" indent="-228600" eaLnBrk="0" fontAlgn="base" hangingPunct="0">
                <a:spcBef>
                  <a:spcPct val="0"/>
                </a:spcBef>
                <a:spcAft>
                  <a:spcPct val="0"/>
                </a:spcAft>
                <a:defRPr sz="2700">
                  <a:solidFill>
                    <a:schemeClr val="tx1"/>
                  </a:solidFill>
                  <a:latin typeface="Times" pitchFamily="18" charset="0"/>
                </a:defRPr>
              </a:lvl8pPr>
              <a:lvl9pPr marL="3886200" indent="-228600" eaLnBrk="0" fontAlgn="base" hangingPunct="0">
                <a:spcBef>
                  <a:spcPct val="0"/>
                </a:spcBef>
                <a:spcAft>
                  <a:spcPct val="0"/>
                </a:spcAft>
                <a:defRPr sz="2700">
                  <a:solidFill>
                    <a:schemeClr val="tx1"/>
                  </a:solidFill>
                  <a:latin typeface="Times" pitchFamily="18" charset="0"/>
                </a:defRPr>
              </a:lvl9pPr>
            </a:lstStyle>
            <a:p>
              <a:pPr eaLnBrk="0" hangingPunct="0">
                <a:defRPr/>
              </a:pPr>
              <a:r>
                <a:rPr lang="fr-BE" sz="1700" b="1" dirty="0" smtClean="0">
                  <a:solidFill>
                    <a:srgbClr val="009EC7"/>
                  </a:solidFill>
                  <a:latin typeface="Verdana" pitchFamily="34" charset="0"/>
                  <a:ea typeface="Verdana" pitchFamily="34" charset="0"/>
                  <a:cs typeface="Verdana" pitchFamily="34" charset="0"/>
                </a:rPr>
                <a:t>Eurydice</a:t>
              </a:r>
              <a:endParaRPr lang="en-GB" sz="1700" b="1" dirty="0" smtClean="0">
                <a:solidFill>
                  <a:srgbClr val="009EC7"/>
                </a:solidFill>
                <a:latin typeface="Verdana" pitchFamily="34" charset="0"/>
                <a:ea typeface="Verdana" pitchFamily="34" charset="0"/>
                <a:cs typeface="Verdana" pitchFamily="34" charset="0"/>
              </a:endParaRPr>
            </a:p>
          </p:txBody>
        </p:sp>
        <p:sp>
          <p:nvSpPr>
            <p:cNvPr id="9" name="Oval 8"/>
            <p:cNvSpPr/>
            <p:nvPr userDrawn="1"/>
          </p:nvSpPr>
          <p:spPr>
            <a:xfrm rot="5400000">
              <a:off x="10183222" y="5616690"/>
              <a:ext cx="107938" cy="10825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sz="2500">
                <a:solidFill>
                  <a:prstClr val="white"/>
                </a:solidFill>
              </a:endParaRPr>
            </a:p>
          </p:txBody>
        </p:sp>
        <p:sp>
          <p:nvSpPr>
            <p:cNvPr id="10" name="Oval 9"/>
            <p:cNvSpPr/>
            <p:nvPr userDrawn="1"/>
          </p:nvSpPr>
          <p:spPr>
            <a:xfrm rot="5400000">
              <a:off x="10183222" y="7092904"/>
              <a:ext cx="107938" cy="10825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sz="2500">
                <a:solidFill>
                  <a:prstClr val="white"/>
                </a:solidFill>
              </a:endParaRPr>
            </a:p>
          </p:txBody>
        </p:sp>
      </p:grpSp>
      <p:sp>
        <p:nvSpPr>
          <p:cNvPr id="390149" name="Rectangle 5"/>
          <p:cNvSpPr>
            <a:spLocks noGrp="1" noChangeArrowheads="1"/>
          </p:cNvSpPr>
          <p:nvPr>
            <p:ph type="subTitle" idx="1"/>
          </p:nvPr>
        </p:nvSpPr>
        <p:spPr>
          <a:xfrm>
            <a:off x="1485900" y="3886201"/>
            <a:ext cx="6934200" cy="1752600"/>
          </a:xfrm>
        </p:spPr>
        <p:txBody>
          <a:bodyPr/>
          <a:lstStyle>
            <a:lvl1pPr marL="0" indent="0" algn="ctr">
              <a:buFontTx/>
              <a:buNone/>
              <a:defRPr>
                <a:solidFill>
                  <a:schemeClr val="bg1"/>
                </a:solidFill>
              </a:defRPr>
            </a:lvl1pPr>
          </a:lstStyle>
          <a:p>
            <a:r>
              <a:rPr lang="en-US" smtClean="0"/>
              <a:t>Click to edit Master subtitle style</a:t>
            </a:r>
            <a:endParaRPr lang="en-GB" dirty="0"/>
          </a:p>
        </p:txBody>
      </p:sp>
      <p:sp>
        <p:nvSpPr>
          <p:cNvPr id="390154" name="Rectangle 10"/>
          <p:cNvSpPr>
            <a:spLocks noGrp="1" noChangeArrowheads="1"/>
          </p:cNvSpPr>
          <p:nvPr>
            <p:ph type="ctrTitle"/>
          </p:nvPr>
        </p:nvSpPr>
        <p:spPr>
          <a:xfrm>
            <a:off x="755650" y="2155829"/>
            <a:ext cx="8420100" cy="1470025"/>
          </a:xfrm>
        </p:spPr>
        <p:txBody>
          <a:bodyPr/>
          <a:lstStyle>
            <a:lvl1pPr algn="ctr">
              <a:defRPr sz="3800">
                <a:solidFill>
                  <a:schemeClr val="bg1"/>
                </a:solidFill>
              </a:defRPr>
            </a:lvl1pPr>
          </a:lstStyle>
          <a:p>
            <a:r>
              <a:rPr lang="en-US" smtClean="0"/>
              <a:t>Click to edit Master title style</a:t>
            </a:r>
            <a:endParaRPr lang="en-GB" dirty="0"/>
          </a:p>
        </p:txBody>
      </p:sp>
      <p:sp>
        <p:nvSpPr>
          <p:cNvPr id="11" name="Rectangle 6"/>
          <p:cNvSpPr>
            <a:spLocks noGrp="1" noChangeArrowheads="1"/>
          </p:cNvSpPr>
          <p:nvPr>
            <p:ph type="dt" sz="half" idx="10"/>
          </p:nvPr>
        </p:nvSpPr>
        <p:spPr>
          <a:xfrm>
            <a:off x="736774" y="6244625"/>
            <a:ext cx="2310321" cy="476589"/>
          </a:xfrm>
        </p:spPr>
        <p:txBody>
          <a:bodyPr/>
          <a:lstStyle>
            <a:lvl1pPr>
              <a:defRPr>
                <a:solidFill>
                  <a:schemeClr val="bg1"/>
                </a:solidFill>
              </a:defRPr>
            </a:lvl1pPr>
          </a:lstStyle>
          <a:p>
            <a:pPr>
              <a:defRPr/>
            </a:pPr>
            <a:fld id="{36B74DD4-551D-42F0-B06D-E1A56D6DAEAF}" type="datetime1">
              <a:rPr lang="en-US" smtClean="0">
                <a:solidFill>
                  <a:prstClr val="white"/>
                </a:solidFill>
              </a:rPr>
              <a:pPr>
                <a:defRPr/>
              </a:pPr>
              <a:t>12/3/2015</a:t>
            </a:fld>
            <a:endParaRPr lang="en-GB" dirty="0">
              <a:solidFill>
                <a:prstClr val="white"/>
              </a:solidFill>
            </a:endParaRPr>
          </a:p>
        </p:txBody>
      </p:sp>
      <p:sp>
        <p:nvSpPr>
          <p:cNvPr id="12" name="Rectangle 11"/>
          <p:cNvSpPr>
            <a:spLocks noGrp="1" noChangeArrowheads="1"/>
          </p:cNvSpPr>
          <p:nvPr>
            <p:ph type="sldNum" sz="quarter" idx="11"/>
          </p:nvPr>
        </p:nvSpPr>
        <p:spPr/>
        <p:txBody>
          <a:bodyPr/>
          <a:lstStyle>
            <a:lvl1pPr>
              <a:defRPr>
                <a:solidFill>
                  <a:schemeClr val="bg1"/>
                </a:solidFill>
              </a:defRPr>
            </a:lvl1pPr>
          </a:lstStyle>
          <a:p>
            <a:pPr>
              <a:defRPr/>
            </a:pPr>
            <a:fld id="{90EA0158-F60F-45A1-BAAE-9A5ADE37251A}" type="slidenum">
              <a:rPr lang="en-GB">
                <a:solidFill>
                  <a:prstClr val="white"/>
                </a:solidFill>
              </a:rPr>
              <a:pPr>
                <a:defRPr/>
              </a:pPr>
              <a:t>‹#›</a:t>
            </a:fld>
            <a:endParaRPr lang="en-GB" dirty="0">
              <a:solidFill>
                <a:prstClr val="white"/>
              </a:solidFill>
            </a:endParaRPr>
          </a:p>
        </p:txBody>
      </p:sp>
    </p:spTree>
    <p:extLst>
      <p:ext uri="{BB962C8B-B14F-4D97-AF65-F5344CB8AC3E}">
        <p14:creationId xmlns:p14="http://schemas.microsoft.com/office/powerpoint/2010/main" val="3079574933"/>
      </p:ext>
    </p:extLst>
  </p:cSld>
  <p:clrMapOvr>
    <a:masterClrMapping/>
  </p:clrMapOvr>
  <p:transition spd="slow">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21B7D"/>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solidFill>
                  <a:srgbClr val="021B7D"/>
                </a:solidFill>
              </a:defRPr>
            </a:lvl1pPr>
            <a:lvl2pPr>
              <a:defRPr>
                <a:solidFill>
                  <a:srgbClr val="021B7D"/>
                </a:solidFill>
              </a:defRPr>
            </a:lvl2pPr>
            <a:lvl3pPr>
              <a:defRPr>
                <a:solidFill>
                  <a:srgbClr val="021B7D"/>
                </a:solidFill>
              </a:defRPr>
            </a:lvl3pPr>
            <a:lvl4pPr>
              <a:defRPr>
                <a:solidFill>
                  <a:srgbClr val="021B7D"/>
                </a:solidFill>
              </a:defRPr>
            </a:lvl4pPr>
            <a:lvl5pPr>
              <a:defRPr>
                <a:solidFill>
                  <a:srgbClr val="021B7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BD0EA7AF-C998-42AB-8C29-D7704DF97465}" type="datetime1">
              <a:rPr lang="en-US" smtClean="0"/>
              <a:pPr>
                <a:defRPr/>
              </a:pPr>
              <a:t>12/3/2015</a:t>
            </a:fld>
            <a:endParaRPr lang="en-GB"/>
          </a:p>
        </p:txBody>
      </p:sp>
      <p:sp>
        <p:nvSpPr>
          <p:cNvPr id="5" name="Footer Placeholder 4"/>
          <p:cNvSpPr>
            <a:spLocks noGrp="1"/>
          </p:cNvSpPr>
          <p:nvPr>
            <p:ph type="ftr" sz="quarter" idx="11"/>
          </p:nvPr>
        </p:nvSpPr>
        <p:spPr>
          <a:xfrm>
            <a:off x="1402958" y="6244625"/>
            <a:ext cx="7048614" cy="476589"/>
          </a:xfrm>
          <a:prstGeom prst="rect">
            <a:avLst/>
          </a:prstGeom>
        </p:spPr>
        <p:txBody>
          <a:bodyPr lIns="95784" tIns="47892" rIns="95784" bIns="47892"/>
          <a:lstStyle>
            <a:lvl1pPr>
              <a:spcBef>
                <a:spcPct val="50000"/>
              </a:spcBef>
              <a:defRPr/>
            </a:lvl1pPr>
          </a:lstStyle>
          <a:p>
            <a:pPr eaLnBrk="0" hangingPunct="0">
              <a:defRPr/>
            </a:pPr>
            <a:endParaRPr lang="en-GB" sz="2500">
              <a:solidFill>
                <a:prstClr val="black"/>
              </a:solidFill>
              <a:latin typeface="Times" pitchFamily="18" charset="0"/>
            </a:endParaRPr>
          </a:p>
        </p:txBody>
      </p:sp>
    </p:spTree>
    <p:extLst>
      <p:ext uri="{BB962C8B-B14F-4D97-AF65-F5344CB8AC3E}">
        <p14:creationId xmlns:p14="http://schemas.microsoft.com/office/powerpoint/2010/main" val="3221506634"/>
      </p:ext>
    </p:extLst>
  </p:cSld>
  <p:clrMapOvr>
    <a:masterClrMapping/>
  </p:clrMapOvr>
  <p:transition spd="slow">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4"/>
            <a:ext cx="8420100" cy="1362075"/>
          </a:xfrm>
        </p:spPr>
        <p:txBody>
          <a:bodyPr anchor="t"/>
          <a:lstStyle>
            <a:lvl1pPr algn="l">
              <a:defRPr sz="42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100"/>
            </a:lvl1pPr>
            <a:lvl2pPr marL="478919" indent="0">
              <a:buNone/>
              <a:defRPr sz="1900"/>
            </a:lvl2pPr>
            <a:lvl3pPr marL="957838" indent="0">
              <a:buNone/>
              <a:defRPr sz="1700"/>
            </a:lvl3pPr>
            <a:lvl4pPr marL="1436757" indent="0">
              <a:buNone/>
              <a:defRPr sz="1500"/>
            </a:lvl4pPr>
            <a:lvl5pPr marL="1915677" indent="0">
              <a:buNone/>
              <a:defRPr sz="1500"/>
            </a:lvl5pPr>
            <a:lvl6pPr marL="2394596" indent="0">
              <a:buNone/>
              <a:defRPr sz="1500"/>
            </a:lvl6pPr>
            <a:lvl7pPr marL="2873515" indent="0">
              <a:buNone/>
              <a:defRPr sz="1500"/>
            </a:lvl7pPr>
            <a:lvl8pPr marL="3352434" indent="0">
              <a:buNone/>
              <a:defRPr sz="1500"/>
            </a:lvl8pPr>
            <a:lvl9pPr marL="3831353" indent="0">
              <a:buNone/>
              <a:defRPr sz="15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6168A7C-854E-4835-8B8A-DB2C4A038DB7}" type="datetime1">
              <a:rPr lang="en-US" smtClean="0"/>
              <a:pPr>
                <a:defRPr/>
              </a:pPr>
              <a:t>12/3/2015</a:t>
            </a:fld>
            <a:endParaRPr lang="en-GB"/>
          </a:p>
        </p:txBody>
      </p:sp>
      <p:sp>
        <p:nvSpPr>
          <p:cNvPr id="5" name="Footer Placeholder 4"/>
          <p:cNvSpPr>
            <a:spLocks noGrp="1"/>
          </p:cNvSpPr>
          <p:nvPr>
            <p:ph type="ftr" sz="quarter" idx="11"/>
          </p:nvPr>
        </p:nvSpPr>
        <p:spPr>
          <a:xfrm>
            <a:off x="1402958" y="6244625"/>
            <a:ext cx="7048614" cy="476589"/>
          </a:xfrm>
          <a:prstGeom prst="rect">
            <a:avLst/>
          </a:prstGeom>
        </p:spPr>
        <p:txBody>
          <a:bodyPr lIns="95784" tIns="47892" rIns="95784" bIns="47892"/>
          <a:lstStyle>
            <a:lvl1pPr>
              <a:spcBef>
                <a:spcPct val="50000"/>
              </a:spcBef>
              <a:defRPr/>
            </a:lvl1pPr>
          </a:lstStyle>
          <a:p>
            <a:pPr eaLnBrk="0" hangingPunct="0">
              <a:defRPr/>
            </a:pPr>
            <a:endParaRPr lang="en-GB" sz="2500">
              <a:solidFill>
                <a:prstClr val="black"/>
              </a:solidFill>
              <a:latin typeface="Times" pitchFamily="18" charset="0"/>
            </a:endParaRPr>
          </a:p>
        </p:txBody>
      </p:sp>
      <p:sp>
        <p:nvSpPr>
          <p:cNvPr id="6" name="Slide Number Placeholder 5"/>
          <p:cNvSpPr>
            <a:spLocks noGrp="1"/>
          </p:cNvSpPr>
          <p:nvPr>
            <p:ph type="sldNum" sz="quarter" idx="12"/>
          </p:nvPr>
        </p:nvSpPr>
        <p:spPr/>
        <p:txBody>
          <a:bodyPr/>
          <a:lstStyle>
            <a:lvl1pPr>
              <a:defRPr/>
            </a:lvl1pPr>
          </a:lstStyle>
          <a:p>
            <a:pPr>
              <a:defRPr/>
            </a:pPr>
            <a:fld id="{4C991584-CA2D-4177-9FF9-227284CFDD0A}" type="slidenum">
              <a:rPr lang="en-GB"/>
              <a:pPr>
                <a:defRPr/>
              </a:pPr>
              <a:t>‹#›</a:t>
            </a:fld>
            <a:endParaRPr lang="en-GB"/>
          </a:p>
        </p:txBody>
      </p:sp>
    </p:spTree>
    <p:extLst>
      <p:ext uri="{BB962C8B-B14F-4D97-AF65-F5344CB8AC3E}">
        <p14:creationId xmlns:p14="http://schemas.microsoft.com/office/powerpoint/2010/main" val="1345032525"/>
      </p:ext>
    </p:extLst>
  </p:cSld>
  <p:clrMapOvr>
    <a:masterClrMapping/>
  </p:clrMapOvr>
  <p:transition spd="slow">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92100" y="1397002"/>
            <a:ext cx="4597401" cy="4525963"/>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41900" y="1397002"/>
            <a:ext cx="4597401" cy="4525963"/>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pPr>
              <a:defRPr/>
            </a:pPr>
            <a:fld id="{367EBA6F-69F3-4F49-A228-40578BAE1757}" type="datetime1">
              <a:rPr lang="en-US" smtClean="0"/>
              <a:pPr>
                <a:defRPr/>
              </a:pPr>
              <a:t>12/3/2015</a:t>
            </a:fld>
            <a:endParaRPr lang="en-GB"/>
          </a:p>
        </p:txBody>
      </p:sp>
      <p:sp>
        <p:nvSpPr>
          <p:cNvPr id="6" name="Footer Placeholder 5"/>
          <p:cNvSpPr>
            <a:spLocks noGrp="1"/>
          </p:cNvSpPr>
          <p:nvPr>
            <p:ph type="ftr" sz="quarter" idx="11"/>
          </p:nvPr>
        </p:nvSpPr>
        <p:spPr>
          <a:xfrm>
            <a:off x="1402958" y="6244625"/>
            <a:ext cx="7048614" cy="476589"/>
          </a:xfrm>
          <a:prstGeom prst="rect">
            <a:avLst/>
          </a:prstGeom>
        </p:spPr>
        <p:txBody>
          <a:bodyPr lIns="95784" tIns="47892" rIns="95784" bIns="47892"/>
          <a:lstStyle>
            <a:lvl1pPr>
              <a:spcBef>
                <a:spcPct val="50000"/>
              </a:spcBef>
              <a:defRPr/>
            </a:lvl1pPr>
          </a:lstStyle>
          <a:p>
            <a:pPr eaLnBrk="0" hangingPunct="0">
              <a:defRPr/>
            </a:pPr>
            <a:endParaRPr lang="en-GB" sz="2500">
              <a:solidFill>
                <a:prstClr val="black"/>
              </a:solidFill>
              <a:latin typeface="Times" pitchFamily="18" charset="0"/>
            </a:endParaRPr>
          </a:p>
        </p:txBody>
      </p:sp>
      <p:sp>
        <p:nvSpPr>
          <p:cNvPr id="7" name="Slide Number Placeholder 6"/>
          <p:cNvSpPr>
            <a:spLocks noGrp="1"/>
          </p:cNvSpPr>
          <p:nvPr>
            <p:ph type="sldNum" sz="quarter" idx="12"/>
          </p:nvPr>
        </p:nvSpPr>
        <p:spPr/>
        <p:txBody>
          <a:bodyPr/>
          <a:lstStyle>
            <a:lvl1pPr>
              <a:defRPr/>
            </a:lvl1pPr>
          </a:lstStyle>
          <a:p>
            <a:pPr>
              <a:defRPr/>
            </a:pPr>
            <a:fld id="{21C1CAE1-9E53-4589-BAAD-F803DED2ABA7}" type="slidenum">
              <a:rPr lang="en-GB"/>
              <a:pPr>
                <a:defRPr/>
              </a:pPr>
              <a:t>‹#›</a:t>
            </a:fld>
            <a:endParaRPr lang="en-GB"/>
          </a:p>
        </p:txBody>
      </p:sp>
    </p:spTree>
    <p:extLst>
      <p:ext uri="{BB962C8B-B14F-4D97-AF65-F5344CB8AC3E}">
        <p14:creationId xmlns:p14="http://schemas.microsoft.com/office/powerpoint/2010/main" val="399309061"/>
      </p:ext>
    </p:extLst>
  </p:cSld>
  <p:clrMapOvr>
    <a:masterClrMapping/>
  </p:clrMapOvr>
  <p:transition spd="slow">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9"/>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1" y="1535113"/>
            <a:ext cx="4376738" cy="639762"/>
          </a:xfrm>
        </p:spPr>
        <p:txBody>
          <a:bodyPr anchor="b"/>
          <a:lstStyle>
            <a:lvl1pPr marL="0" indent="0">
              <a:buNone/>
              <a:defRPr sz="2500" b="1"/>
            </a:lvl1pPr>
            <a:lvl2pPr marL="478919" indent="0">
              <a:buNone/>
              <a:defRPr sz="2100" b="1"/>
            </a:lvl2pPr>
            <a:lvl3pPr marL="957838" indent="0">
              <a:buNone/>
              <a:defRPr sz="1900" b="1"/>
            </a:lvl3pPr>
            <a:lvl4pPr marL="1436757" indent="0">
              <a:buNone/>
              <a:defRPr sz="1700" b="1"/>
            </a:lvl4pPr>
            <a:lvl5pPr marL="1915677" indent="0">
              <a:buNone/>
              <a:defRPr sz="1700" b="1"/>
            </a:lvl5pPr>
            <a:lvl6pPr marL="2394596" indent="0">
              <a:buNone/>
              <a:defRPr sz="1700" b="1"/>
            </a:lvl6pPr>
            <a:lvl7pPr marL="2873515" indent="0">
              <a:buNone/>
              <a:defRPr sz="1700" b="1"/>
            </a:lvl7pPr>
            <a:lvl8pPr marL="3352434" indent="0">
              <a:buNone/>
              <a:defRPr sz="1700" b="1"/>
            </a:lvl8pPr>
            <a:lvl9pPr marL="3831353"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495301" y="2174875"/>
            <a:ext cx="4376738" cy="3951288"/>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8" y="1535113"/>
            <a:ext cx="4378325" cy="639762"/>
          </a:xfrm>
        </p:spPr>
        <p:txBody>
          <a:bodyPr anchor="b"/>
          <a:lstStyle>
            <a:lvl1pPr marL="0" indent="0">
              <a:buNone/>
              <a:defRPr sz="2500" b="1"/>
            </a:lvl1pPr>
            <a:lvl2pPr marL="478919" indent="0">
              <a:buNone/>
              <a:defRPr sz="2100" b="1"/>
            </a:lvl2pPr>
            <a:lvl3pPr marL="957838" indent="0">
              <a:buNone/>
              <a:defRPr sz="1900" b="1"/>
            </a:lvl3pPr>
            <a:lvl4pPr marL="1436757" indent="0">
              <a:buNone/>
              <a:defRPr sz="1700" b="1"/>
            </a:lvl4pPr>
            <a:lvl5pPr marL="1915677" indent="0">
              <a:buNone/>
              <a:defRPr sz="1700" b="1"/>
            </a:lvl5pPr>
            <a:lvl6pPr marL="2394596" indent="0">
              <a:buNone/>
              <a:defRPr sz="1700" b="1"/>
            </a:lvl6pPr>
            <a:lvl7pPr marL="2873515" indent="0">
              <a:buNone/>
              <a:defRPr sz="1700" b="1"/>
            </a:lvl7pPr>
            <a:lvl8pPr marL="3352434" indent="0">
              <a:buNone/>
              <a:defRPr sz="1700" b="1"/>
            </a:lvl8pPr>
            <a:lvl9pPr marL="3831353"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032378" y="2174875"/>
            <a:ext cx="4378325" cy="3951288"/>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pPr>
              <a:defRPr/>
            </a:pPr>
            <a:fld id="{51A19311-062D-49DD-B7F3-DD525651E159}" type="datetime1">
              <a:rPr lang="en-US" smtClean="0"/>
              <a:pPr>
                <a:defRPr/>
              </a:pPr>
              <a:t>12/3/2015</a:t>
            </a:fld>
            <a:endParaRPr lang="en-GB"/>
          </a:p>
        </p:txBody>
      </p:sp>
      <p:sp>
        <p:nvSpPr>
          <p:cNvPr id="8" name="Footer Placeholder 7"/>
          <p:cNvSpPr>
            <a:spLocks noGrp="1"/>
          </p:cNvSpPr>
          <p:nvPr>
            <p:ph type="ftr" sz="quarter" idx="11"/>
          </p:nvPr>
        </p:nvSpPr>
        <p:spPr>
          <a:xfrm>
            <a:off x="1402958" y="6244625"/>
            <a:ext cx="7048614" cy="476589"/>
          </a:xfrm>
          <a:prstGeom prst="rect">
            <a:avLst/>
          </a:prstGeom>
        </p:spPr>
        <p:txBody>
          <a:bodyPr lIns="95784" tIns="47892" rIns="95784" bIns="47892"/>
          <a:lstStyle>
            <a:lvl1pPr>
              <a:spcBef>
                <a:spcPct val="50000"/>
              </a:spcBef>
              <a:defRPr/>
            </a:lvl1pPr>
          </a:lstStyle>
          <a:p>
            <a:pPr eaLnBrk="0" hangingPunct="0">
              <a:defRPr/>
            </a:pPr>
            <a:endParaRPr lang="en-GB" sz="2500">
              <a:solidFill>
                <a:prstClr val="black"/>
              </a:solidFill>
              <a:latin typeface="Times" pitchFamily="18" charset="0"/>
            </a:endParaRPr>
          </a:p>
        </p:txBody>
      </p:sp>
      <p:sp>
        <p:nvSpPr>
          <p:cNvPr id="9" name="Slide Number Placeholder 8"/>
          <p:cNvSpPr>
            <a:spLocks noGrp="1"/>
          </p:cNvSpPr>
          <p:nvPr>
            <p:ph type="sldNum" sz="quarter" idx="12"/>
          </p:nvPr>
        </p:nvSpPr>
        <p:spPr/>
        <p:txBody>
          <a:bodyPr/>
          <a:lstStyle>
            <a:lvl1pPr>
              <a:defRPr/>
            </a:lvl1pPr>
          </a:lstStyle>
          <a:p>
            <a:pPr>
              <a:defRPr/>
            </a:pPr>
            <a:fld id="{38E90814-70CB-4648-992C-4D69CA2856DE}" type="slidenum">
              <a:rPr lang="en-GB"/>
              <a:pPr>
                <a:defRPr/>
              </a:pPr>
              <a:t>‹#›</a:t>
            </a:fld>
            <a:endParaRPr lang="en-GB"/>
          </a:p>
        </p:txBody>
      </p:sp>
    </p:spTree>
    <p:extLst>
      <p:ext uri="{BB962C8B-B14F-4D97-AF65-F5344CB8AC3E}">
        <p14:creationId xmlns:p14="http://schemas.microsoft.com/office/powerpoint/2010/main" val="352083445"/>
      </p:ext>
    </p:extLst>
  </p:cSld>
  <p:clrMapOvr>
    <a:masterClrMapping/>
  </p:clrMapOvr>
  <p:transition spd="slow">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pPr>
              <a:defRPr/>
            </a:pPr>
            <a:fld id="{05F751B5-19FF-4068-AA33-ABA8A7F3BC11}" type="datetime1">
              <a:rPr lang="en-US" smtClean="0"/>
              <a:pPr>
                <a:defRPr/>
              </a:pPr>
              <a:t>12/3/2015</a:t>
            </a:fld>
            <a:endParaRPr lang="en-GB"/>
          </a:p>
        </p:txBody>
      </p:sp>
      <p:sp>
        <p:nvSpPr>
          <p:cNvPr id="4" name="Footer Placeholder 3"/>
          <p:cNvSpPr>
            <a:spLocks noGrp="1"/>
          </p:cNvSpPr>
          <p:nvPr>
            <p:ph type="ftr" sz="quarter" idx="11"/>
          </p:nvPr>
        </p:nvSpPr>
        <p:spPr>
          <a:xfrm>
            <a:off x="1402958" y="6244625"/>
            <a:ext cx="7048614" cy="476589"/>
          </a:xfrm>
          <a:prstGeom prst="rect">
            <a:avLst/>
          </a:prstGeom>
        </p:spPr>
        <p:txBody>
          <a:bodyPr lIns="95784" tIns="47892" rIns="95784" bIns="47892"/>
          <a:lstStyle>
            <a:lvl1pPr>
              <a:spcBef>
                <a:spcPct val="50000"/>
              </a:spcBef>
              <a:defRPr/>
            </a:lvl1pPr>
          </a:lstStyle>
          <a:p>
            <a:pPr eaLnBrk="0" hangingPunct="0">
              <a:defRPr/>
            </a:pPr>
            <a:endParaRPr lang="en-GB" sz="2500">
              <a:solidFill>
                <a:prstClr val="black"/>
              </a:solidFill>
              <a:latin typeface="Times" pitchFamily="18" charset="0"/>
            </a:endParaRPr>
          </a:p>
        </p:txBody>
      </p:sp>
      <p:sp>
        <p:nvSpPr>
          <p:cNvPr id="5" name="Slide Number Placeholder 4"/>
          <p:cNvSpPr>
            <a:spLocks noGrp="1"/>
          </p:cNvSpPr>
          <p:nvPr>
            <p:ph type="sldNum" sz="quarter" idx="12"/>
          </p:nvPr>
        </p:nvSpPr>
        <p:spPr/>
        <p:txBody>
          <a:bodyPr/>
          <a:lstStyle>
            <a:lvl1pPr>
              <a:defRPr/>
            </a:lvl1pPr>
          </a:lstStyle>
          <a:p>
            <a:pPr>
              <a:defRPr/>
            </a:pPr>
            <a:fld id="{9C408089-7CC4-4B40-AF5B-3E3FDD502E97}" type="slidenum">
              <a:rPr lang="en-GB"/>
              <a:pPr>
                <a:defRPr/>
              </a:pPr>
              <a:t>‹#›</a:t>
            </a:fld>
            <a:endParaRPr lang="en-GB"/>
          </a:p>
        </p:txBody>
      </p:sp>
    </p:spTree>
    <p:extLst>
      <p:ext uri="{BB962C8B-B14F-4D97-AF65-F5344CB8AC3E}">
        <p14:creationId xmlns:p14="http://schemas.microsoft.com/office/powerpoint/2010/main" val="2237894641"/>
      </p:ext>
    </p:extLst>
  </p:cSld>
  <p:clrMapOvr>
    <a:masterClrMapping/>
  </p:clrMapOvr>
  <p:transition spd="slow">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2B8A251A-2AA8-4220-B6DC-C9ACB4D19162}" type="datetime1">
              <a:rPr lang="en-US" smtClean="0"/>
              <a:pPr>
                <a:defRPr/>
              </a:pPr>
              <a:t>12/3/2015</a:t>
            </a:fld>
            <a:endParaRPr lang="en-GB"/>
          </a:p>
        </p:txBody>
      </p:sp>
      <p:sp>
        <p:nvSpPr>
          <p:cNvPr id="3" name="Footer Placeholder 2"/>
          <p:cNvSpPr>
            <a:spLocks noGrp="1"/>
          </p:cNvSpPr>
          <p:nvPr>
            <p:ph type="ftr" sz="quarter" idx="11"/>
          </p:nvPr>
        </p:nvSpPr>
        <p:spPr>
          <a:xfrm>
            <a:off x="1402958" y="6244625"/>
            <a:ext cx="7048614" cy="476589"/>
          </a:xfrm>
          <a:prstGeom prst="rect">
            <a:avLst/>
          </a:prstGeom>
        </p:spPr>
        <p:txBody>
          <a:bodyPr lIns="95784" tIns="47892" rIns="95784" bIns="47892"/>
          <a:lstStyle>
            <a:lvl1pPr>
              <a:spcBef>
                <a:spcPct val="50000"/>
              </a:spcBef>
              <a:defRPr/>
            </a:lvl1pPr>
          </a:lstStyle>
          <a:p>
            <a:pPr eaLnBrk="0" hangingPunct="0">
              <a:defRPr/>
            </a:pPr>
            <a:endParaRPr lang="en-GB" sz="2500">
              <a:solidFill>
                <a:prstClr val="black"/>
              </a:solidFill>
              <a:latin typeface="Times" pitchFamily="18" charset="0"/>
            </a:endParaRPr>
          </a:p>
        </p:txBody>
      </p:sp>
      <p:sp>
        <p:nvSpPr>
          <p:cNvPr id="4" name="Slide Number Placeholder 3"/>
          <p:cNvSpPr>
            <a:spLocks noGrp="1"/>
          </p:cNvSpPr>
          <p:nvPr>
            <p:ph type="sldNum" sz="quarter" idx="12"/>
          </p:nvPr>
        </p:nvSpPr>
        <p:spPr/>
        <p:txBody>
          <a:bodyPr/>
          <a:lstStyle>
            <a:lvl1pPr>
              <a:defRPr/>
            </a:lvl1pPr>
          </a:lstStyle>
          <a:p>
            <a:pPr>
              <a:defRPr/>
            </a:pPr>
            <a:fld id="{ADBAD8C6-E1A9-48FF-823C-C4E667A9507D}" type="slidenum">
              <a:rPr lang="en-GB"/>
              <a:pPr>
                <a:defRPr/>
              </a:pPr>
              <a:t>‹#›</a:t>
            </a:fld>
            <a:endParaRPr lang="en-GB"/>
          </a:p>
        </p:txBody>
      </p:sp>
    </p:spTree>
    <p:extLst>
      <p:ext uri="{BB962C8B-B14F-4D97-AF65-F5344CB8AC3E}">
        <p14:creationId xmlns:p14="http://schemas.microsoft.com/office/powerpoint/2010/main" val="3974659119"/>
      </p:ext>
    </p:extLst>
  </p:cSld>
  <p:clrMapOvr>
    <a:masterClrMapping/>
  </p:clrMapOvr>
  <p:transition spd="slow">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50"/>
            <a:ext cx="3259138" cy="1162050"/>
          </a:xfrm>
        </p:spPr>
        <p:txBody>
          <a:bodyPr anchor="b"/>
          <a:lstStyle>
            <a:lvl1pPr algn="l">
              <a:defRPr sz="2100" b="1"/>
            </a:lvl1pPr>
          </a:lstStyle>
          <a:p>
            <a:r>
              <a:rPr lang="en-US" smtClean="0"/>
              <a:t>Click to edit Master title style</a:t>
            </a:r>
            <a:endParaRPr lang="en-GB"/>
          </a:p>
        </p:txBody>
      </p:sp>
      <p:sp>
        <p:nvSpPr>
          <p:cNvPr id="3" name="Content Placeholder 2"/>
          <p:cNvSpPr>
            <a:spLocks noGrp="1"/>
          </p:cNvSpPr>
          <p:nvPr>
            <p:ph idx="1"/>
          </p:nvPr>
        </p:nvSpPr>
        <p:spPr>
          <a:xfrm>
            <a:off x="3873500" y="273053"/>
            <a:ext cx="5537201" cy="5853113"/>
          </a:xfrm>
        </p:spPr>
        <p:txBody>
          <a:bodyPr/>
          <a:lstStyle>
            <a:lvl1pPr>
              <a:defRPr sz="34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2" y="1435103"/>
            <a:ext cx="3259138" cy="4691063"/>
          </a:xfrm>
        </p:spPr>
        <p:txBody>
          <a:bodyPr/>
          <a:lstStyle>
            <a:lvl1pPr marL="0" indent="0">
              <a:buNone/>
              <a:defRPr sz="1500"/>
            </a:lvl1pPr>
            <a:lvl2pPr marL="478919" indent="0">
              <a:buNone/>
              <a:defRPr sz="1300"/>
            </a:lvl2pPr>
            <a:lvl3pPr marL="957838" indent="0">
              <a:buNone/>
              <a:defRPr sz="1000"/>
            </a:lvl3pPr>
            <a:lvl4pPr marL="1436757" indent="0">
              <a:buNone/>
              <a:defRPr sz="900"/>
            </a:lvl4pPr>
            <a:lvl5pPr marL="1915677" indent="0">
              <a:buNone/>
              <a:defRPr sz="900"/>
            </a:lvl5pPr>
            <a:lvl6pPr marL="2394596" indent="0">
              <a:buNone/>
              <a:defRPr sz="900"/>
            </a:lvl6pPr>
            <a:lvl7pPr marL="2873515" indent="0">
              <a:buNone/>
              <a:defRPr sz="900"/>
            </a:lvl7pPr>
            <a:lvl8pPr marL="3352434" indent="0">
              <a:buNone/>
              <a:defRPr sz="900"/>
            </a:lvl8pPr>
            <a:lvl9pPr marL="383135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133A4361-543D-4545-8BB7-5EFD0ABF17D6}" type="datetime1">
              <a:rPr lang="en-US" smtClean="0"/>
              <a:pPr>
                <a:defRPr/>
              </a:pPr>
              <a:t>12/3/2015</a:t>
            </a:fld>
            <a:endParaRPr lang="en-GB"/>
          </a:p>
        </p:txBody>
      </p:sp>
      <p:sp>
        <p:nvSpPr>
          <p:cNvPr id="6" name="Footer Placeholder 5"/>
          <p:cNvSpPr>
            <a:spLocks noGrp="1"/>
          </p:cNvSpPr>
          <p:nvPr>
            <p:ph type="ftr" sz="quarter" idx="11"/>
          </p:nvPr>
        </p:nvSpPr>
        <p:spPr>
          <a:xfrm>
            <a:off x="1402958" y="6244625"/>
            <a:ext cx="7048614" cy="476589"/>
          </a:xfrm>
          <a:prstGeom prst="rect">
            <a:avLst/>
          </a:prstGeom>
        </p:spPr>
        <p:txBody>
          <a:bodyPr lIns="95784" tIns="47892" rIns="95784" bIns="47892"/>
          <a:lstStyle>
            <a:lvl1pPr>
              <a:spcBef>
                <a:spcPct val="50000"/>
              </a:spcBef>
              <a:defRPr/>
            </a:lvl1pPr>
          </a:lstStyle>
          <a:p>
            <a:pPr eaLnBrk="0" hangingPunct="0">
              <a:defRPr/>
            </a:pPr>
            <a:endParaRPr lang="en-GB" sz="2500">
              <a:solidFill>
                <a:prstClr val="black"/>
              </a:solidFill>
              <a:latin typeface="Times" pitchFamily="18" charset="0"/>
            </a:endParaRPr>
          </a:p>
        </p:txBody>
      </p:sp>
      <p:sp>
        <p:nvSpPr>
          <p:cNvPr id="7" name="Slide Number Placeholder 6"/>
          <p:cNvSpPr>
            <a:spLocks noGrp="1"/>
          </p:cNvSpPr>
          <p:nvPr>
            <p:ph type="sldNum" sz="quarter" idx="12"/>
          </p:nvPr>
        </p:nvSpPr>
        <p:spPr/>
        <p:txBody>
          <a:bodyPr/>
          <a:lstStyle>
            <a:lvl1pPr>
              <a:defRPr/>
            </a:lvl1pPr>
          </a:lstStyle>
          <a:p>
            <a:pPr>
              <a:defRPr/>
            </a:pPr>
            <a:fld id="{FB286CF8-9311-4F8B-8BB6-0876DFDEA5C4}" type="slidenum">
              <a:rPr lang="en-GB"/>
              <a:pPr>
                <a:defRPr/>
              </a:pPr>
              <a:t>‹#›</a:t>
            </a:fld>
            <a:endParaRPr lang="en-GB"/>
          </a:p>
        </p:txBody>
      </p:sp>
    </p:spTree>
    <p:extLst>
      <p:ext uri="{BB962C8B-B14F-4D97-AF65-F5344CB8AC3E}">
        <p14:creationId xmlns:p14="http://schemas.microsoft.com/office/powerpoint/2010/main" val="1904861730"/>
      </p:ext>
    </p:extLst>
  </p:cSld>
  <p:clrMapOvr>
    <a:masterClrMapping/>
  </p:clrMapOvr>
  <p:transition spd="slow">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4" y="4800600"/>
            <a:ext cx="5943600" cy="566738"/>
          </a:xfrm>
        </p:spPr>
        <p:txBody>
          <a:bodyPr anchor="b"/>
          <a:lstStyle>
            <a:lvl1pPr algn="l">
              <a:defRPr sz="2100" b="1"/>
            </a:lvl1pPr>
          </a:lstStyle>
          <a:p>
            <a:r>
              <a:rPr lang="en-US" smtClean="0"/>
              <a:t>Click to edit Master title style</a:t>
            </a:r>
            <a:endParaRPr lang="en-GB"/>
          </a:p>
        </p:txBody>
      </p:sp>
      <p:sp>
        <p:nvSpPr>
          <p:cNvPr id="3" name="Picture Placeholder 2"/>
          <p:cNvSpPr>
            <a:spLocks noGrp="1"/>
          </p:cNvSpPr>
          <p:nvPr>
            <p:ph type="pic" idx="1"/>
          </p:nvPr>
        </p:nvSpPr>
        <p:spPr>
          <a:xfrm>
            <a:off x="1941514" y="612775"/>
            <a:ext cx="5943600" cy="4114800"/>
          </a:xfrm>
        </p:spPr>
        <p:txBody>
          <a:bodyPr/>
          <a:lstStyle>
            <a:lvl1pPr marL="0" indent="0">
              <a:buNone/>
              <a:defRPr sz="3400"/>
            </a:lvl1pPr>
            <a:lvl2pPr marL="478919" indent="0">
              <a:buNone/>
              <a:defRPr sz="2900"/>
            </a:lvl2pPr>
            <a:lvl3pPr marL="957838" indent="0">
              <a:buNone/>
              <a:defRPr sz="2500"/>
            </a:lvl3pPr>
            <a:lvl4pPr marL="1436757" indent="0">
              <a:buNone/>
              <a:defRPr sz="2100"/>
            </a:lvl4pPr>
            <a:lvl5pPr marL="1915677" indent="0">
              <a:buNone/>
              <a:defRPr sz="2100"/>
            </a:lvl5pPr>
            <a:lvl6pPr marL="2394596" indent="0">
              <a:buNone/>
              <a:defRPr sz="2100"/>
            </a:lvl6pPr>
            <a:lvl7pPr marL="2873515" indent="0">
              <a:buNone/>
              <a:defRPr sz="2100"/>
            </a:lvl7pPr>
            <a:lvl8pPr marL="3352434" indent="0">
              <a:buNone/>
              <a:defRPr sz="2100"/>
            </a:lvl8pPr>
            <a:lvl9pPr marL="3831353" indent="0">
              <a:buNone/>
              <a:defRPr sz="21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941514" y="5367338"/>
            <a:ext cx="5943600" cy="804862"/>
          </a:xfrm>
        </p:spPr>
        <p:txBody>
          <a:bodyPr/>
          <a:lstStyle>
            <a:lvl1pPr marL="0" indent="0">
              <a:buNone/>
              <a:defRPr sz="1500"/>
            </a:lvl1pPr>
            <a:lvl2pPr marL="478919" indent="0">
              <a:buNone/>
              <a:defRPr sz="1300"/>
            </a:lvl2pPr>
            <a:lvl3pPr marL="957838" indent="0">
              <a:buNone/>
              <a:defRPr sz="1000"/>
            </a:lvl3pPr>
            <a:lvl4pPr marL="1436757" indent="0">
              <a:buNone/>
              <a:defRPr sz="900"/>
            </a:lvl4pPr>
            <a:lvl5pPr marL="1915677" indent="0">
              <a:buNone/>
              <a:defRPr sz="900"/>
            </a:lvl5pPr>
            <a:lvl6pPr marL="2394596" indent="0">
              <a:buNone/>
              <a:defRPr sz="900"/>
            </a:lvl6pPr>
            <a:lvl7pPr marL="2873515" indent="0">
              <a:buNone/>
              <a:defRPr sz="900"/>
            </a:lvl7pPr>
            <a:lvl8pPr marL="3352434" indent="0">
              <a:buNone/>
              <a:defRPr sz="900"/>
            </a:lvl8pPr>
            <a:lvl9pPr marL="383135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1B95986F-F094-46E5-96DA-2507E9A64C21}" type="datetime1">
              <a:rPr lang="en-US" smtClean="0"/>
              <a:pPr>
                <a:defRPr/>
              </a:pPr>
              <a:t>12/3/2015</a:t>
            </a:fld>
            <a:endParaRPr lang="en-GB"/>
          </a:p>
        </p:txBody>
      </p:sp>
      <p:sp>
        <p:nvSpPr>
          <p:cNvPr id="6" name="Footer Placeholder 5"/>
          <p:cNvSpPr>
            <a:spLocks noGrp="1"/>
          </p:cNvSpPr>
          <p:nvPr>
            <p:ph type="ftr" sz="quarter" idx="11"/>
          </p:nvPr>
        </p:nvSpPr>
        <p:spPr>
          <a:xfrm>
            <a:off x="1402958" y="6244625"/>
            <a:ext cx="7048614" cy="476589"/>
          </a:xfrm>
          <a:prstGeom prst="rect">
            <a:avLst/>
          </a:prstGeom>
        </p:spPr>
        <p:txBody>
          <a:bodyPr lIns="95784" tIns="47892" rIns="95784" bIns="47892"/>
          <a:lstStyle>
            <a:lvl1pPr>
              <a:spcBef>
                <a:spcPct val="50000"/>
              </a:spcBef>
              <a:defRPr/>
            </a:lvl1pPr>
          </a:lstStyle>
          <a:p>
            <a:pPr eaLnBrk="0" hangingPunct="0">
              <a:defRPr/>
            </a:pPr>
            <a:endParaRPr lang="en-GB" sz="2500">
              <a:solidFill>
                <a:prstClr val="black"/>
              </a:solidFill>
              <a:latin typeface="Times" pitchFamily="18" charset="0"/>
            </a:endParaRPr>
          </a:p>
        </p:txBody>
      </p:sp>
      <p:sp>
        <p:nvSpPr>
          <p:cNvPr id="7" name="Slide Number Placeholder 6"/>
          <p:cNvSpPr>
            <a:spLocks noGrp="1"/>
          </p:cNvSpPr>
          <p:nvPr>
            <p:ph type="sldNum" sz="quarter" idx="12"/>
          </p:nvPr>
        </p:nvSpPr>
        <p:spPr/>
        <p:txBody>
          <a:bodyPr/>
          <a:lstStyle>
            <a:lvl1pPr>
              <a:defRPr/>
            </a:lvl1pPr>
          </a:lstStyle>
          <a:p>
            <a:pPr>
              <a:defRPr/>
            </a:pPr>
            <a:fld id="{C3F02B87-3043-4F11-BED1-7ED6BAB0FE83}" type="slidenum">
              <a:rPr lang="en-GB"/>
              <a:pPr>
                <a:defRPr/>
              </a:pPr>
              <a:t>‹#›</a:t>
            </a:fld>
            <a:endParaRPr lang="en-GB"/>
          </a:p>
        </p:txBody>
      </p:sp>
    </p:spTree>
    <p:extLst>
      <p:ext uri="{BB962C8B-B14F-4D97-AF65-F5344CB8AC3E}">
        <p14:creationId xmlns:p14="http://schemas.microsoft.com/office/powerpoint/2010/main" val="3042649289"/>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pPr>
              <a:defRPr/>
            </a:pPr>
            <a:fld id="{05F751B5-19FF-4068-AA33-ABA8A7F3BC11}" type="datetime1">
              <a:rPr lang="en-US" smtClean="0"/>
              <a:t>12/3/2015</a:t>
            </a:fld>
            <a:endParaRPr lang="en-GB"/>
          </a:p>
        </p:txBody>
      </p:sp>
      <p:sp>
        <p:nvSpPr>
          <p:cNvPr id="4" name="Footer Placeholder 3"/>
          <p:cNvSpPr>
            <a:spLocks noGrp="1"/>
          </p:cNvSpPr>
          <p:nvPr>
            <p:ph type="ftr" sz="quarter" idx="11"/>
          </p:nvPr>
        </p:nvSpPr>
        <p:spPr>
          <a:xfrm>
            <a:off x="1402958" y="6244625"/>
            <a:ext cx="7048614" cy="476589"/>
          </a:xfrm>
          <a:prstGeom prst="rect">
            <a:avLst/>
          </a:prstGeom>
        </p:spPr>
        <p:txBody>
          <a:bodyPr lIns="95784" tIns="47892" rIns="95784" bIns="47892"/>
          <a:lstStyle>
            <a:lvl1pPr>
              <a:spcBef>
                <a:spcPct val="50000"/>
              </a:spcBef>
              <a:defRPr/>
            </a:lvl1pPr>
          </a:lstStyle>
          <a:p>
            <a:pPr eaLnBrk="0" hangingPunct="0">
              <a:defRPr/>
            </a:pPr>
            <a:endParaRPr lang="en-GB" sz="2500">
              <a:solidFill>
                <a:prstClr val="black"/>
              </a:solidFill>
              <a:latin typeface="Times" pitchFamily="18" charset="0"/>
            </a:endParaRPr>
          </a:p>
        </p:txBody>
      </p:sp>
      <p:sp>
        <p:nvSpPr>
          <p:cNvPr id="5" name="Slide Number Placeholder 4"/>
          <p:cNvSpPr>
            <a:spLocks noGrp="1"/>
          </p:cNvSpPr>
          <p:nvPr>
            <p:ph type="sldNum" sz="quarter" idx="12"/>
          </p:nvPr>
        </p:nvSpPr>
        <p:spPr/>
        <p:txBody>
          <a:bodyPr/>
          <a:lstStyle>
            <a:lvl1pPr>
              <a:defRPr/>
            </a:lvl1pPr>
          </a:lstStyle>
          <a:p>
            <a:pPr>
              <a:defRPr/>
            </a:pPr>
            <a:fld id="{9C408089-7CC4-4B40-AF5B-3E3FDD502E97}" type="slidenum">
              <a:rPr lang="en-GB"/>
              <a:pPr>
                <a:defRPr/>
              </a:pPr>
              <a:t>‹#›</a:t>
            </a:fld>
            <a:endParaRPr lang="en-GB"/>
          </a:p>
        </p:txBody>
      </p:sp>
    </p:spTree>
    <p:extLst>
      <p:ext uri="{BB962C8B-B14F-4D97-AF65-F5344CB8AC3E}">
        <p14:creationId xmlns:p14="http://schemas.microsoft.com/office/powerpoint/2010/main" val="2065560488"/>
      </p:ext>
    </p:extLst>
  </p:cSld>
  <p:clrMapOvr>
    <a:masterClrMapping/>
  </p:clrMapOvr>
  <p:transition spd="slow">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1F251E8-85FC-4B51-8C56-51BED0EA1ED2}" type="datetime1">
              <a:rPr lang="en-US" smtClean="0"/>
              <a:pPr>
                <a:defRPr/>
              </a:pPr>
              <a:t>12/3/2015</a:t>
            </a:fld>
            <a:endParaRPr lang="en-GB"/>
          </a:p>
        </p:txBody>
      </p:sp>
      <p:sp>
        <p:nvSpPr>
          <p:cNvPr id="5" name="Footer Placeholder 4"/>
          <p:cNvSpPr>
            <a:spLocks noGrp="1"/>
          </p:cNvSpPr>
          <p:nvPr>
            <p:ph type="ftr" sz="quarter" idx="11"/>
          </p:nvPr>
        </p:nvSpPr>
        <p:spPr>
          <a:xfrm>
            <a:off x="1402958" y="6244625"/>
            <a:ext cx="7048614" cy="476589"/>
          </a:xfrm>
          <a:prstGeom prst="rect">
            <a:avLst/>
          </a:prstGeom>
        </p:spPr>
        <p:txBody>
          <a:bodyPr lIns="95784" tIns="47892" rIns="95784" bIns="47892"/>
          <a:lstStyle>
            <a:lvl1pPr>
              <a:spcBef>
                <a:spcPct val="50000"/>
              </a:spcBef>
              <a:defRPr/>
            </a:lvl1pPr>
          </a:lstStyle>
          <a:p>
            <a:pPr eaLnBrk="0" hangingPunct="0">
              <a:defRPr/>
            </a:pPr>
            <a:endParaRPr lang="en-GB" sz="2500">
              <a:solidFill>
                <a:prstClr val="black"/>
              </a:solidFill>
              <a:latin typeface="Times" pitchFamily="18" charset="0"/>
            </a:endParaRPr>
          </a:p>
        </p:txBody>
      </p:sp>
      <p:sp>
        <p:nvSpPr>
          <p:cNvPr id="6" name="Slide Number Placeholder 5"/>
          <p:cNvSpPr>
            <a:spLocks noGrp="1"/>
          </p:cNvSpPr>
          <p:nvPr>
            <p:ph type="sldNum" sz="quarter" idx="12"/>
          </p:nvPr>
        </p:nvSpPr>
        <p:spPr/>
        <p:txBody>
          <a:bodyPr/>
          <a:lstStyle>
            <a:lvl1pPr>
              <a:defRPr/>
            </a:lvl1pPr>
          </a:lstStyle>
          <a:p>
            <a:pPr>
              <a:defRPr/>
            </a:pPr>
            <a:fld id="{D8A71EE4-D4A7-4377-A2AC-01439AE5E92B}" type="slidenum">
              <a:rPr lang="en-GB"/>
              <a:pPr>
                <a:defRPr/>
              </a:pPr>
              <a:t>‹#›</a:t>
            </a:fld>
            <a:endParaRPr lang="en-GB"/>
          </a:p>
        </p:txBody>
      </p:sp>
    </p:spTree>
    <p:extLst>
      <p:ext uri="{BB962C8B-B14F-4D97-AF65-F5344CB8AC3E}">
        <p14:creationId xmlns:p14="http://schemas.microsoft.com/office/powerpoint/2010/main" val="1756856348"/>
      </p:ext>
    </p:extLst>
  </p:cSld>
  <p:clrMapOvr>
    <a:masterClrMapping/>
  </p:clrMapOvr>
  <p:transition spd="slow">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2501" y="184154"/>
            <a:ext cx="2336799" cy="57388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92100" y="184154"/>
            <a:ext cx="6858001" cy="5738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2BF3971-44FB-4003-9656-A1220DDB8187}" type="datetime1">
              <a:rPr lang="en-US" smtClean="0"/>
              <a:pPr>
                <a:defRPr/>
              </a:pPr>
              <a:t>12/3/2015</a:t>
            </a:fld>
            <a:endParaRPr lang="en-GB"/>
          </a:p>
        </p:txBody>
      </p:sp>
      <p:sp>
        <p:nvSpPr>
          <p:cNvPr id="5" name="Footer Placeholder 4"/>
          <p:cNvSpPr>
            <a:spLocks noGrp="1"/>
          </p:cNvSpPr>
          <p:nvPr>
            <p:ph type="ftr" sz="quarter" idx="11"/>
          </p:nvPr>
        </p:nvSpPr>
        <p:spPr>
          <a:xfrm>
            <a:off x="1402958" y="6244625"/>
            <a:ext cx="7048614" cy="476589"/>
          </a:xfrm>
          <a:prstGeom prst="rect">
            <a:avLst/>
          </a:prstGeom>
        </p:spPr>
        <p:txBody>
          <a:bodyPr lIns="95784" tIns="47892" rIns="95784" bIns="47892"/>
          <a:lstStyle>
            <a:lvl1pPr>
              <a:spcBef>
                <a:spcPct val="50000"/>
              </a:spcBef>
              <a:defRPr/>
            </a:lvl1pPr>
          </a:lstStyle>
          <a:p>
            <a:pPr eaLnBrk="0" hangingPunct="0">
              <a:defRPr/>
            </a:pPr>
            <a:endParaRPr lang="en-GB" sz="2500">
              <a:solidFill>
                <a:prstClr val="black"/>
              </a:solidFill>
              <a:latin typeface="Times" pitchFamily="18" charset="0"/>
            </a:endParaRPr>
          </a:p>
        </p:txBody>
      </p:sp>
      <p:sp>
        <p:nvSpPr>
          <p:cNvPr id="6" name="Slide Number Placeholder 5"/>
          <p:cNvSpPr>
            <a:spLocks noGrp="1"/>
          </p:cNvSpPr>
          <p:nvPr>
            <p:ph type="sldNum" sz="quarter" idx="12"/>
          </p:nvPr>
        </p:nvSpPr>
        <p:spPr/>
        <p:txBody>
          <a:bodyPr/>
          <a:lstStyle>
            <a:lvl1pPr>
              <a:defRPr/>
            </a:lvl1pPr>
          </a:lstStyle>
          <a:p>
            <a:pPr>
              <a:defRPr/>
            </a:pPr>
            <a:fld id="{446CB80E-7903-4D89-94E3-AE0F6C2B8137}" type="slidenum">
              <a:rPr lang="en-GB"/>
              <a:pPr>
                <a:defRPr/>
              </a:pPr>
              <a:t>‹#›</a:t>
            </a:fld>
            <a:endParaRPr lang="en-GB"/>
          </a:p>
        </p:txBody>
      </p:sp>
    </p:spTree>
    <p:extLst>
      <p:ext uri="{BB962C8B-B14F-4D97-AF65-F5344CB8AC3E}">
        <p14:creationId xmlns:p14="http://schemas.microsoft.com/office/powerpoint/2010/main" val="3034325479"/>
      </p:ext>
    </p:extLst>
  </p:cSld>
  <p:clrMapOvr>
    <a:masterClrMapping/>
  </p:clrMapOvr>
  <p:transition spd="slow">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5870" y="777875"/>
            <a:ext cx="8915400" cy="936625"/>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1002471527"/>
      </p:ext>
    </p:extLst>
  </p:cSld>
  <p:clrMapOvr>
    <a:masterClrMapping/>
  </p:clrMapOvr>
  <p:transition spd="slow">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5870" y="777875"/>
            <a:ext cx="8915400" cy="936625"/>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2082580240"/>
      </p:ext>
    </p:extLst>
  </p:cSld>
  <p:clrMapOvr>
    <a:masterClrMapping/>
  </p:clrMapOvr>
  <p:transition spd="slow">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5870" y="777875"/>
            <a:ext cx="8915400" cy="936625"/>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3071745247"/>
      </p:ext>
    </p:extLst>
  </p:cSld>
  <p:clrMapOvr>
    <a:masterClrMapping/>
  </p:clrMapOvr>
  <p:transition spd="slow">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2B8A251A-2AA8-4220-B6DC-C9ACB4D19162}" type="datetime1">
              <a:rPr lang="en-US" smtClean="0"/>
              <a:pPr>
                <a:defRPr/>
              </a:pPr>
              <a:t>12/3/2015</a:t>
            </a:fld>
            <a:endParaRPr lang="en-GB"/>
          </a:p>
        </p:txBody>
      </p:sp>
      <p:sp>
        <p:nvSpPr>
          <p:cNvPr id="3" name="Footer Placeholder 2"/>
          <p:cNvSpPr>
            <a:spLocks noGrp="1"/>
          </p:cNvSpPr>
          <p:nvPr>
            <p:ph type="ftr" sz="quarter" idx="11"/>
          </p:nvPr>
        </p:nvSpPr>
        <p:spPr>
          <a:xfrm>
            <a:off x="1402958" y="6244663"/>
            <a:ext cx="7048614" cy="476589"/>
          </a:xfrm>
          <a:prstGeom prst="rect">
            <a:avLst/>
          </a:prstGeom>
        </p:spPr>
        <p:txBody>
          <a:bodyPr lIns="95556" tIns="47778" rIns="95556" bIns="47778"/>
          <a:lstStyle>
            <a:lvl1pPr>
              <a:spcBef>
                <a:spcPct val="50000"/>
              </a:spcBef>
              <a:defRPr/>
            </a:lvl1pPr>
          </a:lstStyle>
          <a:p>
            <a:pPr eaLnBrk="0" hangingPunct="0">
              <a:defRPr/>
            </a:pPr>
            <a:endParaRPr lang="en-GB" sz="2500">
              <a:solidFill>
                <a:prstClr val="black"/>
              </a:solidFill>
              <a:latin typeface="Times" pitchFamily="18" charset="0"/>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pPr>
              <a:defRPr/>
            </a:pPr>
            <a:fld id="{ADBAD8C6-E1A9-48FF-823C-C4E667A9507D}"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3546905190"/>
      </p:ext>
    </p:extLst>
  </p:cSld>
  <p:clrMapOvr>
    <a:masterClrMapping/>
  </p:clrMapOvr>
  <p:transition spd="slow">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7" name="Rectangle 16"/>
          <p:cNvSpPr/>
          <p:nvPr userDrawn="1"/>
        </p:nvSpPr>
        <p:spPr>
          <a:xfrm>
            <a:off x="4619471" y="1125243"/>
            <a:ext cx="5278447" cy="5767117"/>
          </a:xfrm>
          <a:prstGeom prst="rect">
            <a:avLst/>
          </a:prstGeom>
          <a:solidFill>
            <a:schemeClr val="accent1">
              <a:lumMod val="40000"/>
              <a:lumOff val="60000"/>
            </a:schemeClr>
          </a:solidFill>
          <a:ln w="11303" cap="rnd">
            <a:noFill/>
            <a:bevel/>
          </a:ln>
        </p:spPr>
        <p:style>
          <a:lnRef idx="2">
            <a:schemeClr val="accent1">
              <a:shade val="50000"/>
            </a:schemeClr>
          </a:lnRef>
          <a:fillRef idx="1">
            <a:schemeClr val="accent1"/>
          </a:fillRef>
          <a:effectRef idx="0">
            <a:schemeClr val="accent1"/>
          </a:effectRef>
          <a:fontRef idx="minor">
            <a:schemeClr val="lt1"/>
          </a:fontRef>
        </p:style>
        <p:txBody>
          <a:bodyPr lIns="95539" tIns="47770" rIns="95539" bIns="47770" anchor="ctr"/>
          <a:lstStyle/>
          <a:p>
            <a:pPr algn="ctr" fontAlgn="auto">
              <a:spcBef>
                <a:spcPts val="0"/>
              </a:spcBef>
              <a:spcAft>
                <a:spcPts val="0"/>
              </a:spcAft>
              <a:defRPr/>
            </a:pPr>
            <a:endParaRPr lang="en-US" b="1" dirty="0">
              <a:solidFill>
                <a:srgbClr val="FF0000"/>
              </a:solidFill>
            </a:endParaRPr>
          </a:p>
        </p:txBody>
      </p:sp>
      <p:pic>
        <p:nvPicPr>
          <p:cNvPr id="13" name="Picture 18" descr="logo_ce-educ-trai_en"/>
          <p:cNvPicPr>
            <a:picLocks noChangeAspect="1" noChangeArrowheads="1"/>
          </p:cNvPicPr>
          <p:nvPr userDrawn="1"/>
        </p:nvPicPr>
        <p:blipFill>
          <a:blip r:embed="rId2" cstate="print"/>
          <a:srcRect/>
          <a:stretch>
            <a:fillRect/>
          </a:stretch>
        </p:blipFill>
        <p:spPr bwMode="auto">
          <a:xfrm>
            <a:off x="4286113" y="330248"/>
            <a:ext cx="1667458" cy="1064591"/>
          </a:xfrm>
          <a:prstGeom prst="rect">
            <a:avLst/>
          </a:prstGeom>
          <a:noFill/>
          <a:ln w="9525">
            <a:noFill/>
            <a:miter lim="800000"/>
            <a:headEnd/>
            <a:tailEnd/>
          </a:ln>
        </p:spPr>
      </p:pic>
      <p:sp>
        <p:nvSpPr>
          <p:cNvPr id="2" name="Title 1"/>
          <p:cNvSpPr>
            <a:spLocks noGrp="1"/>
          </p:cNvSpPr>
          <p:nvPr>
            <p:ph type="ctrTitle"/>
          </p:nvPr>
        </p:nvSpPr>
        <p:spPr>
          <a:xfrm>
            <a:off x="5343045" y="1814999"/>
            <a:ext cx="4562956" cy="1470025"/>
          </a:xfrm>
        </p:spPr>
        <p:txBody>
          <a:bodyPr>
            <a:normAutofit/>
          </a:bodyPr>
          <a:lstStyle>
            <a:lvl1pPr algn="l">
              <a:defRPr sz="310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273606" y="3284984"/>
            <a:ext cx="4632394" cy="1080120"/>
          </a:xfrm>
        </p:spPr>
        <p:txBody>
          <a:bodyPr>
            <a:noAutofit/>
          </a:bodyPr>
          <a:lstStyle>
            <a:lvl1pPr marL="0" indent="0" algn="l">
              <a:buNone/>
              <a:defRPr sz="8000" baseline="0">
                <a:solidFill>
                  <a:srgbClr val="FFD624"/>
                </a:solidFill>
              </a:defRPr>
            </a:lvl1pPr>
            <a:lvl2pPr marL="477693" indent="0" algn="ctr">
              <a:buNone/>
              <a:defRPr>
                <a:solidFill>
                  <a:schemeClr val="tx1">
                    <a:tint val="75000"/>
                  </a:schemeClr>
                </a:solidFill>
              </a:defRPr>
            </a:lvl2pPr>
            <a:lvl3pPr marL="955375" indent="0" algn="ctr">
              <a:buNone/>
              <a:defRPr>
                <a:solidFill>
                  <a:schemeClr val="tx1">
                    <a:tint val="75000"/>
                  </a:schemeClr>
                </a:solidFill>
              </a:defRPr>
            </a:lvl3pPr>
            <a:lvl4pPr marL="1433079" indent="0" algn="ctr">
              <a:buNone/>
              <a:defRPr>
                <a:solidFill>
                  <a:schemeClr val="tx1">
                    <a:tint val="75000"/>
                  </a:schemeClr>
                </a:solidFill>
              </a:defRPr>
            </a:lvl4pPr>
            <a:lvl5pPr marL="1910748" indent="0" algn="ctr">
              <a:buNone/>
              <a:defRPr>
                <a:solidFill>
                  <a:schemeClr val="tx1">
                    <a:tint val="75000"/>
                  </a:schemeClr>
                </a:solidFill>
              </a:defRPr>
            </a:lvl5pPr>
            <a:lvl6pPr marL="2388435" indent="0" algn="ctr">
              <a:buNone/>
              <a:defRPr>
                <a:solidFill>
                  <a:schemeClr val="tx1">
                    <a:tint val="75000"/>
                  </a:schemeClr>
                </a:solidFill>
              </a:defRPr>
            </a:lvl6pPr>
            <a:lvl7pPr marL="2866126" indent="0" algn="ctr">
              <a:buNone/>
              <a:defRPr>
                <a:solidFill>
                  <a:schemeClr val="tx1">
                    <a:tint val="75000"/>
                  </a:schemeClr>
                </a:solidFill>
              </a:defRPr>
            </a:lvl7pPr>
            <a:lvl8pPr marL="3343809" indent="0" algn="ctr">
              <a:buNone/>
              <a:defRPr>
                <a:solidFill>
                  <a:schemeClr val="tx1">
                    <a:tint val="75000"/>
                  </a:schemeClr>
                </a:solidFill>
              </a:defRPr>
            </a:lvl8pPr>
            <a:lvl9pPr marL="3821497" indent="0" algn="ctr">
              <a:buNone/>
              <a:defRPr>
                <a:solidFill>
                  <a:schemeClr val="tx1">
                    <a:tint val="75000"/>
                  </a:schemeClr>
                </a:solidFill>
              </a:defRPr>
            </a:lvl9pPr>
          </a:lstStyle>
          <a:p>
            <a:r>
              <a:rPr lang="en-US" dirty="0" smtClean="0"/>
              <a:t>Click to edit Master subtitle style</a:t>
            </a:r>
            <a:endParaRPr lang="en-US" dirty="0"/>
          </a:p>
        </p:txBody>
      </p:sp>
      <p:sp>
        <p:nvSpPr>
          <p:cNvPr id="18" name="Content Placeholder 2"/>
          <p:cNvSpPr>
            <a:spLocks noGrp="1"/>
          </p:cNvSpPr>
          <p:nvPr>
            <p:ph idx="11"/>
          </p:nvPr>
        </p:nvSpPr>
        <p:spPr>
          <a:xfrm>
            <a:off x="0" y="1340768"/>
            <a:ext cx="4484948" cy="5517232"/>
          </a:xfrm>
        </p:spPr>
        <p:txBody>
          <a:bodyPr>
            <a:normAutofit/>
          </a:bodyPr>
          <a:lstStyle>
            <a:lvl1pPr>
              <a:buNone/>
              <a:defRPr sz="3100" b="1" i="0" baseline="0">
                <a:solidFill>
                  <a:srgbClr val="0F5494"/>
                </a:solidFill>
                <a:latin typeface="Verdana" pitchFamily="34" charset="0"/>
              </a:defRPr>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dirty="0" smtClean="0"/>
              <a:t>Click to edit Master text styles</a:t>
            </a:r>
          </a:p>
        </p:txBody>
      </p:sp>
      <p:sp>
        <p:nvSpPr>
          <p:cNvPr id="16" name="Text Placeholder 15"/>
          <p:cNvSpPr>
            <a:spLocks noGrp="1"/>
          </p:cNvSpPr>
          <p:nvPr>
            <p:ph type="body" sz="quarter" idx="12"/>
          </p:nvPr>
        </p:nvSpPr>
        <p:spPr>
          <a:xfrm>
            <a:off x="5382332" y="4509120"/>
            <a:ext cx="4485217" cy="647700"/>
          </a:xfrm>
        </p:spPr>
        <p:txBody>
          <a:bodyPr>
            <a:noAutofit/>
          </a:bodyPr>
          <a:lstStyle>
            <a:lvl1pPr marL="0">
              <a:buNone/>
              <a:defRPr sz="2500" b="0" i="1" baseline="0">
                <a:solidFill>
                  <a:schemeClr val="bg1"/>
                </a:solidFill>
                <a:latin typeface="Verdana" pitchFamily="34" charset="0"/>
              </a:defRPr>
            </a:lvl1pPr>
          </a:lstStyle>
          <a:p>
            <a:pPr lvl="0"/>
            <a:r>
              <a:rPr lang="en-US" dirty="0" smtClean="0"/>
              <a:t>Click to edit Master text styles</a:t>
            </a:r>
          </a:p>
        </p:txBody>
      </p:sp>
      <p:sp>
        <p:nvSpPr>
          <p:cNvPr id="19" name="Text Placeholder 18"/>
          <p:cNvSpPr>
            <a:spLocks noGrp="1"/>
          </p:cNvSpPr>
          <p:nvPr>
            <p:ph type="body" sz="quarter" idx="13"/>
          </p:nvPr>
        </p:nvSpPr>
        <p:spPr>
          <a:xfrm>
            <a:off x="5343045" y="5373688"/>
            <a:ext cx="4562956" cy="576262"/>
          </a:xfrm>
        </p:spPr>
        <p:txBody>
          <a:bodyPr>
            <a:normAutofit/>
          </a:bodyPr>
          <a:lstStyle>
            <a:lvl1pPr marL="0">
              <a:buNone/>
              <a:defRPr sz="2100" b="1" i="0" baseline="0">
                <a:solidFill>
                  <a:srgbClr val="FFD624"/>
                </a:solidFill>
                <a:latin typeface="Verdana" pitchFamily="34" charset="0"/>
              </a:defRPr>
            </a:lvl1pPr>
          </a:lstStyle>
          <a:p>
            <a:pPr lvl="0"/>
            <a:r>
              <a:rPr lang="en-US" dirty="0" smtClean="0"/>
              <a:t>Click to edit Master text styles</a:t>
            </a:r>
          </a:p>
        </p:txBody>
      </p:sp>
      <p:sp>
        <p:nvSpPr>
          <p:cNvPr id="21" name="Text Placeholder 20"/>
          <p:cNvSpPr>
            <a:spLocks noGrp="1"/>
          </p:cNvSpPr>
          <p:nvPr>
            <p:ph type="body" sz="quarter" idx="14"/>
          </p:nvPr>
        </p:nvSpPr>
        <p:spPr>
          <a:xfrm>
            <a:off x="5343045" y="6092825"/>
            <a:ext cx="4562956" cy="431800"/>
          </a:xfrm>
        </p:spPr>
        <p:txBody>
          <a:bodyPr>
            <a:noAutofit/>
          </a:bodyPr>
          <a:lstStyle>
            <a:lvl1pPr marL="0">
              <a:buNone/>
              <a:defRPr sz="1500" baseline="0">
                <a:solidFill>
                  <a:schemeClr val="bg1"/>
                </a:solidFill>
                <a:latin typeface="Verdana" pitchFamily="34" charset="0"/>
              </a:defRPr>
            </a:lvl1pPr>
          </a:lstStyle>
          <a:p>
            <a:pPr lvl="0"/>
            <a:r>
              <a:rPr lang="en-US" dirty="0" smtClean="0"/>
              <a:t>Click to edit Master text styles</a:t>
            </a:r>
          </a:p>
        </p:txBody>
      </p:sp>
      <p:sp>
        <p:nvSpPr>
          <p:cNvPr id="15" name="Rectangle 11"/>
          <p:cNvSpPr>
            <a:spLocks noChangeArrowheads="1"/>
          </p:cNvSpPr>
          <p:nvPr userDrawn="1"/>
        </p:nvSpPr>
        <p:spPr bwMode="auto">
          <a:xfrm>
            <a:off x="4625891" y="6376528"/>
            <a:ext cx="727114" cy="481126"/>
          </a:xfrm>
          <a:prstGeom prst="rect">
            <a:avLst/>
          </a:prstGeom>
          <a:solidFill>
            <a:srgbClr val="009EC7"/>
          </a:solidFill>
          <a:ln w="9525" algn="ctr">
            <a:noFill/>
            <a:miter lim="800000"/>
            <a:headEnd/>
            <a:tailEnd/>
          </a:ln>
          <a:effectLst>
            <a:outerShdw dist="23000" dir="5400000" rotWithShape="0">
              <a:srgbClr val="000000">
                <a:alpha val="34999"/>
              </a:srgbClr>
            </a:outerShdw>
          </a:effectLst>
        </p:spPr>
        <p:txBody>
          <a:bodyPr lIns="32975" tIns="32975" rIns="0" bIns="47770" anchor="t" anchorCtr="0"/>
          <a:lstStyle/>
          <a:p>
            <a:pPr fontAlgn="auto">
              <a:spcBef>
                <a:spcPts val="0"/>
              </a:spcBef>
              <a:spcAft>
                <a:spcPts val="0"/>
              </a:spcAft>
              <a:defRPr/>
            </a:pPr>
            <a:r>
              <a:rPr lang="en-US" sz="900" i="1" dirty="0" smtClean="0">
                <a:solidFill>
                  <a:prstClr val="white"/>
                </a:solidFill>
                <a:latin typeface="Calibri"/>
              </a:rPr>
              <a:t>Education </a:t>
            </a:r>
            <a:br>
              <a:rPr lang="en-US" sz="900" i="1" dirty="0" smtClean="0">
                <a:solidFill>
                  <a:prstClr val="white"/>
                </a:solidFill>
                <a:latin typeface="Calibri"/>
              </a:rPr>
            </a:br>
            <a:r>
              <a:rPr lang="en-US" sz="900" i="1" dirty="0" smtClean="0">
                <a:solidFill>
                  <a:prstClr val="white"/>
                </a:solidFill>
                <a:latin typeface="Calibri"/>
              </a:rPr>
              <a:t>and Training</a:t>
            </a:r>
            <a:endParaRPr lang="en-US" sz="900" i="1" dirty="0">
              <a:solidFill>
                <a:prstClr val="white"/>
              </a:solidFill>
              <a:latin typeface="Calibri"/>
            </a:endParaRPr>
          </a:p>
        </p:txBody>
      </p:sp>
    </p:spTree>
    <p:extLst>
      <p:ext uri="{BB962C8B-B14F-4D97-AF65-F5344CB8AC3E}">
        <p14:creationId xmlns:p14="http://schemas.microsoft.com/office/powerpoint/2010/main" val="1642578492"/>
      </p:ext>
    </p:extLst>
  </p:cSld>
  <p:clrMapOvr>
    <a:masterClrMapping/>
  </p:clrMapOvr>
  <p:transition spd="slow">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2B8A251A-2AA8-4220-B6DC-C9ACB4D19162}" type="datetime1">
              <a:rPr lang="en-US" smtClean="0"/>
              <a:t>12/3/2015</a:t>
            </a:fld>
            <a:endParaRPr lang="en-GB"/>
          </a:p>
        </p:txBody>
      </p:sp>
      <p:sp>
        <p:nvSpPr>
          <p:cNvPr id="3" name="Footer Placeholder 2"/>
          <p:cNvSpPr>
            <a:spLocks noGrp="1"/>
          </p:cNvSpPr>
          <p:nvPr>
            <p:ph type="ftr" sz="quarter" idx="11"/>
          </p:nvPr>
        </p:nvSpPr>
        <p:spPr>
          <a:xfrm>
            <a:off x="1402958" y="6244625"/>
            <a:ext cx="7048614" cy="476589"/>
          </a:xfrm>
          <a:prstGeom prst="rect">
            <a:avLst/>
          </a:prstGeom>
        </p:spPr>
        <p:txBody>
          <a:bodyPr lIns="95784" tIns="47892" rIns="95784" bIns="47892"/>
          <a:lstStyle>
            <a:lvl1pPr>
              <a:spcBef>
                <a:spcPct val="50000"/>
              </a:spcBef>
              <a:defRPr/>
            </a:lvl1pPr>
          </a:lstStyle>
          <a:p>
            <a:pPr eaLnBrk="0" hangingPunct="0">
              <a:defRPr/>
            </a:pPr>
            <a:endParaRPr lang="en-GB" sz="2500">
              <a:solidFill>
                <a:prstClr val="black"/>
              </a:solidFill>
              <a:latin typeface="Times" pitchFamily="18" charset="0"/>
            </a:endParaRPr>
          </a:p>
        </p:txBody>
      </p:sp>
      <p:sp>
        <p:nvSpPr>
          <p:cNvPr id="4" name="Slide Number Placeholder 3"/>
          <p:cNvSpPr>
            <a:spLocks noGrp="1"/>
          </p:cNvSpPr>
          <p:nvPr>
            <p:ph type="sldNum" sz="quarter" idx="12"/>
          </p:nvPr>
        </p:nvSpPr>
        <p:spPr/>
        <p:txBody>
          <a:bodyPr/>
          <a:lstStyle>
            <a:lvl1pPr>
              <a:defRPr/>
            </a:lvl1pPr>
          </a:lstStyle>
          <a:p>
            <a:pPr>
              <a:defRPr/>
            </a:pPr>
            <a:fld id="{ADBAD8C6-E1A9-48FF-823C-C4E667A9507D}" type="slidenum">
              <a:rPr lang="en-GB"/>
              <a:pPr>
                <a:defRPr/>
              </a:pPr>
              <a:t>‹#›</a:t>
            </a:fld>
            <a:endParaRPr lang="en-GB"/>
          </a:p>
        </p:txBody>
      </p:sp>
    </p:spTree>
    <p:extLst>
      <p:ext uri="{BB962C8B-B14F-4D97-AF65-F5344CB8AC3E}">
        <p14:creationId xmlns:p14="http://schemas.microsoft.com/office/powerpoint/2010/main" val="3928159024"/>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50"/>
            <a:ext cx="3259138" cy="1162050"/>
          </a:xfrm>
        </p:spPr>
        <p:txBody>
          <a:bodyPr anchor="b"/>
          <a:lstStyle>
            <a:lvl1pPr algn="l">
              <a:defRPr sz="2100" b="1"/>
            </a:lvl1pPr>
          </a:lstStyle>
          <a:p>
            <a:r>
              <a:rPr lang="en-US" smtClean="0"/>
              <a:t>Click to edit Master title style</a:t>
            </a:r>
            <a:endParaRPr lang="en-GB"/>
          </a:p>
        </p:txBody>
      </p:sp>
      <p:sp>
        <p:nvSpPr>
          <p:cNvPr id="3" name="Content Placeholder 2"/>
          <p:cNvSpPr>
            <a:spLocks noGrp="1"/>
          </p:cNvSpPr>
          <p:nvPr>
            <p:ph idx="1"/>
          </p:nvPr>
        </p:nvSpPr>
        <p:spPr>
          <a:xfrm>
            <a:off x="3873500" y="273053"/>
            <a:ext cx="5537201" cy="5853113"/>
          </a:xfrm>
        </p:spPr>
        <p:txBody>
          <a:bodyPr/>
          <a:lstStyle>
            <a:lvl1pPr>
              <a:defRPr sz="34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2" y="1435103"/>
            <a:ext cx="3259138" cy="4691063"/>
          </a:xfrm>
        </p:spPr>
        <p:txBody>
          <a:bodyPr/>
          <a:lstStyle>
            <a:lvl1pPr marL="0" indent="0">
              <a:buNone/>
              <a:defRPr sz="1500"/>
            </a:lvl1pPr>
            <a:lvl2pPr marL="478919" indent="0">
              <a:buNone/>
              <a:defRPr sz="1300"/>
            </a:lvl2pPr>
            <a:lvl3pPr marL="957838" indent="0">
              <a:buNone/>
              <a:defRPr sz="1000"/>
            </a:lvl3pPr>
            <a:lvl4pPr marL="1436757" indent="0">
              <a:buNone/>
              <a:defRPr sz="900"/>
            </a:lvl4pPr>
            <a:lvl5pPr marL="1915677" indent="0">
              <a:buNone/>
              <a:defRPr sz="900"/>
            </a:lvl5pPr>
            <a:lvl6pPr marL="2394596" indent="0">
              <a:buNone/>
              <a:defRPr sz="900"/>
            </a:lvl6pPr>
            <a:lvl7pPr marL="2873515" indent="0">
              <a:buNone/>
              <a:defRPr sz="900"/>
            </a:lvl7pPr>
            <a:lvl8pPr marL="3352434" indent="0">
              <a:buNone/>
              <a:defRPr sz="900"/>
            </a:lvl8pPr>
            <a:lvl9pPr marL="383135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133A4361-543D-4545-8BB7-5EFD0ABF17D6}" type="datetime1">
              <a:rPr lang="en-US" smtClean="0"/>
              <a:t>12/3/2015</a:t>
            </a:fld>
            <a:endParaRPr lang="en-GB"/>
          </a:p>
        </p:txBody>
      </p:sp>
      <p:sp>
        <p:nvSpPr>
          <p:cNvPr id="6" name="Footer Placeholder 5"/>
          <p:cNvSpPr>
            <a:spLocks noGrp="1"/>
          </p:cNvSpPr>
          <p:nvPr>
            <p:ph type="ftr" sz="quarter" idx="11"/>
          </p:nvPr>
        </p:nvSpPr>
        <p:spPr>
          <a:xfrm>
            <a:off x="1402958" y="6244625"/>
            <a:ext cx="7048614" cy="476589"/>
          </a:xfrm>
          <a:prstGeom prst="rect">
            <a:avLst/>
          </a:prstGeom>
        </p:spPr>
        <p:txBody>
          <a:bodyPr lIns="95784" tIns="47892" rIns="95784" bIns="47892"/>
          <a:lstStyle>
            <a:lvl1pPr>
              <a:spcBef>
                <a:spcPct val="50000"/>
              </a:spcBef>
              <a:defRPr/>
            </a:lvl1pPr>
          </a:lstStyle>
          <a:p>
            <a:pPr eaLnBrk="0" hangingPunct="0">
              <a:defRPr/>
            </a:pPr>
            <a:endParaRPr lang="en-GB" sz="2500">
              <a:solidFill>
                <a:prstClr val="black"/>
              </a:solidFill>
              <a:latin typeface="Times" pitchFamily="18" charset="0"/>
            </a:endParaRPr>
          </a:p>
        </p:txBody>
      </p:sp>
      <p:sp>
        <p:nvSpPr>
          <p:cNvPr id="7" name="Slide Number Placeholder 6"/>
          <p:cNvSpPr>
            <a:spLocks noGrp="1"/>
          </p:cNvSpPr>
          <p:nvPr>
            <p:ph type="sldNum" sz="quarter" idx="12"/>
          </p:nvPr>
        </p:nvSpPr>
        <p:spPr/>
        <p:txBody>
          <a:bodyPr/>
          <a:lstStyle>
            <a:lvl1pPr>
              <a:defRPr/>
            </a:lvl1pPr>
          </a:lstStyle>
          <a:p>
            <a:pPr>
              <a:defRPr/>
            </a:pPr>
            <a:fld id="{FB286CF8-9311-4F8B-8BB6-0876DFDEA5C4}" type="slidenum">
              <a:rPr lang="en-GB"/>
              <a:pPr>
                <a:defRPr/>
              </a:pPr>
              <a:t>‹#›</a:t>
            </a:fld>
            <a:endParaRPr lang="en-GB"/>
          </a:p>
        </p:txBody>
      </p:sp>
    </p:spTree>
    <p:extLst>
      <p:ext uri="{BB962C8B-B14F-4D97-AF65-F5344CB8AC3E}">
        <p14:creationId xmlns:p14="http://schemas.microsoft.com/office/powerpoint/2010/main" val="1727484899"/>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4" y="4800600"/>
            <a:ext cx="5943600" cy="566738"/>
          </a:xfrm>
        </p:spPr>
        <p:txBody>
          <a:bodyPr anchor="b"/>
          <a:lstStyle>
            <a:lvl1pPr algn="l">
              <a:defRPr sz="2100" b="1"/>
            </a:lvl1pPr>
          </a:lstStyle>
          <a:p>
            <a:r>
              <a:rPr lang="en-US" smtClean="0"/>
              <a:t>Click to edit Master title style</a:t>
            </a:r>
            <a:endParaRPr lang="en-GB"/>
          </a:p>
        </p:txBody>
      </p:sp>
      <p:sp>
        <p:nvSpPr>
          <p:cNvPr id="3" name="Picture Placeholder 2"/>
          <p:cNvSpPr>
            <a:spLocks noGrp="1"/>
          </p:cNvSpPr>
          <p:nvPr>
            <p:ph type="pic" idx="1"/>
          </p:nvPr>
        </p:nvSpPr>
        <p:spPr>
          <a:xfrm>
            <a:off x="1941514" y="612775"/>
            <a:ext cx="5943600" cy="4114800"/>
          </a:xfrm>
        </p:spPr>
        <p:txBody>
          <a:bodyPr/>
          <a:lstStyle>
            <a:lvl1pPr marL="0" indent="0">
              <a:buNone/>
              <a:defRPr sz="3400"/>
            </a:lvl1pPr>
            <a:lvl2pPr marL="478919" indent="0">
              <a:buNone/>
              <a:defRPr sz="2900"/>
            </a:lvl2pPr>
            <a:lvl3pPr marL="957838" indent="0">
              <a:buNone/>
              <a:defRPr sz="2500"/>
            </a:lvl3pPr>
            <a:lvl4pPr marL="1436757" indent="0">
              <a:buNone/>
              <a:defRPr sz="2100"/>
            </a:lvl4pPr>
            <a:lvl5pPr marL="1915677" indent="0">
              <a:buNone/>
              <a:defRPr sz="2100"/>
            </a:lvl5pPr>
            <a:lvl6pPr marL="2394596" indent="0">
              <a:buNone/>
              <a:defRPr sz="2100"/>
            </a:lvl6pPr>
            <a:lvl7pPr marL="2873515" indent="0">
              <a:buNone/>
              <a:defRPr sz="2100"/>
            </a:lvl7pPr>
            <a:lvl8pPr marL="3352434" indent="0">
              <a:buNone/>
              <a:defRPr sz="2100"/>
            </a:lvl8pPr>
            <a:lvl9pPr marL="3831353" indent="0">
              <a:buNone/>
              <a:defRPr sz="21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941514" y="5367338"/>
            <a:ext cx="5943600" cy="804862"/>
          </a:xfrm>
        </p:spPr>
        <p:txBody>
          <a:bodyPr/>
          <a:lstStyle>
            <a:lvl1pPr marL="0" indent="0">
              <a:buNone/>
              <a:defRPr sz="1500"/>
            </a:lvl1pPr>
            <a:lvl2pPr marL="478919" indent="0">
              <a:buNone/>
              <a:defRPr sz="1300"/>
            </a:lvl2pPr>
            <a:lvl3pPr marL="957838" indent="0">
              <a:buNone/>
              <a:defRPr sz="1000"/>
            </a:lvl3pPr>
            <a:lvl4pPr marL="1436757" indent="0">
              <a:buNone/>
              <a:defRPr sz="900"/>
            </a:lvl4pPr>
            <a:lvl5pPr marL="1915677" indent="0">
              <a:buNone/>
              <a:defRPr sz="900"/>
            </a:lvl5pPr>
            <a:lvl6pPr marL="2394596" indent="0">
              <a:buNone/>
              <a:defRPr sz="900"/>
            </a:lvl6pPr>
            <a:lvl7pPr marL="2873515" indent="0">
              <a:buNone/>
              <a:defRPr sz="900"/>
            </a:lvl7pPr>
            <a:lvl8pPr marL="3352434" indent="0">
              <a:buNone/>
              <a:defRPr sz="900"/>
            </a:lvl8pPr>
            <a:lvl9pPr marL="383135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1B95986F-F094-46E5-96DA-2507E9A64C21}" type="datetime1">
              <a:rPr lang="en-US" smtClean="0"/>
              <a:t>12/3/2015</a:t>
            </a:fld>
            <a:endParaRPr lang="en-GB"/>
          </a:p>
        </p:txBody>
      </p:sp>
      <p:sp>
        <p:nvSpPr>
          <p:cNvPr id="6" name="Footer Placeholder 5"/>
          <p:cNvSpPr>
            <a:spLocks noGrp="1"/>
          </p:cNvSpPr>
          <p:nvPr>
            <p:ph type="ftr" sz="quarter" idx="11"/>
          </p:nvPr>
        </p:nvSpPr>
        <p:spPr>
          <a:xfrm>
            <a:off x="1402958" y="6244625"/>
            <a:ext cx="7048614" cy="476589"/>
          </a:xfrm>
          <a:prstGeom prst="rect">
            <a:avLst/>
          </a:prstGeom>
        </p:spPr>
        <p:txBody>
          <a:bodyPr lIns="95784" tIns="47892" rIns="95784" bIns="47892"/>
          <a:lstStyle>
            <a:lvl1pPr>
              <a:spcBef>
                <a:spcPct val="50000"/>
              </a:spcBef>
              <a:defRPr/>
            </a:lvl1pPr>
          </a:lstStyle>
          <a:p>
            <a:pPr eaLnBrk="0" hangingPunct="0">
              <a:defRPr/>
            </a:pPr>
            <a:endParaRPr lang="en-GB" sz="2500">
              <a:solidFill>
                <a:prstClr val="black"/>
              </a:solidFill>
              <a:latin typeface="Times" pitchFamily="18" charset="0"/>
            </a:endParaRPr>
          </a:p>
        </p:txBody>
      </p:sp>
      <p:sp>
        <p:nvSpPr>
          <p:cNvPr id="7" name="Slide Number Placeholder 6"/>
          <p:cNvSpPr>
            <a:spLocks noGrp="1"/>
          </p:cNvSpPr>
          <p:nvPr>
            <p:ph type="sldNum" sz="quarter" idx="12"/>
          </p:nvPr>
        </p:nvSpPr>
        <p:spPr/>
        <p:txBody>
          <a:bodyPr/>
          <a:lstStyle>
            <a:lvl1pPr>
              <a:defRPr/>
            </a:lvl1pPr>
          </a:lstStyle>
          <a:p>
            <a:pPr>
              <a:defRPr/>
            </a:pPr>
            <a:fld id="{C3F02B87-3043-4F11-BED1-7ED6BAB0FE83}" type="slidenum">
              <a:rPr lang="en-GB"/>
              <a:pPr>
                <a:defRPr/>
              </a:pPr>
              <a:t>‹#›</a:t>
            </a:fld>
            <a:endParaRPr lang="en-GB"/>
          </a:p>
        </p:txBody>
      </p:sp>
    </p:spTree>
    <p:extLst>
      <p:ext uri="{BB962C8B-B14F-4D97-AF65-F5344CB8AC3E}">
        <p14:creationId xmlns:p14="http://schemas.microsoft.com/office/powerpoint/2010/main" val="2554120501"/>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66.xml"/><Relationship Id="rId1" Type="http://schemas.openxmlformats.org/officeDocument/2006/relationships/slideLayout" Target="../slideLayouts/slideLayout65.xml"/><Relationship Id="rId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2.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2.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heme" Target="../theme/theme8.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6" Type="http://schemas.openxmlformats.org/officeDocument/2006/relationships/image" Target="../media/image2.png"/><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theme" Target="../theme/theme9.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ppt_agency_inner.jpg"/>
          <p:cNvPicPr>
            <a:picLocks noChangeAspect="1"/>
          </p:cNvPicPr>
          <p:nvPr userDrawn="1"/>
        </p:nvPicPr>
        <p:blipFill>
          <a:blip r:embed="rId2" cstate="print"/>
          <a:stretch>
            <a:fillRect/>
          </a:stretch>
        </p:blipFill>
        <p:spPr>
          <a:xfrm>
            <a:off x="0" y="0"/>
            <a:ext cx="9906000" cy="6858000"/>
          </a:xfrm>
          <a:prstGeom prst="rect">
            <a:avLst/>
          </a:prstGeom>
        </p:spPr>
      </p:pic>
      <p:sp>
        <p:nvSpPr>
          <p:cNvPr id="1027" name="Rectangle 3"/>
          <p:cNvSpPr>
            <a:spLocks noGrp="1" noChangeArrowheads="1"/>
          </p:cNvSpPr>
          <p:nvPr>
            <p:ph type="body" idx="1"/>
          </p:nvPr>
        </p:nvSpPr>
        <p:spPr bwMode="auto">
          <a:xfrm>
            <a:off x="190500" y="1968500"/>
            <a:ext cx="9448800" cy="39544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1028" name="Rectangle 4"/>
          <p:cNvSpPr>
            <a:spLocks noGrp="1" noChangeArrowheads="1"/>
          </p:cNvSpPr>
          <p:nvPr>
            <p:ph type="dt" sz="half" idx="2"/>
          </p:nvPr>
        </p:nvSpPr>
        <p:spPr bwMode="auto">
          <a:xfrm>
            <a:off x="166688" y="6467475"/>
            <a:ext cx="18732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solidFill>
                  <a:srgbClr val="808080"/>
                </a:solidFill>
              </a:defRPr>
            </a:lvl1pPr>
          </a:lstStyle>
          <a:p>
            <a:fld id="{541A87D3-B852-4F54-B97D-23592DE61105}" type="datetime1">
              <a:rPr lang="en-US" smtClean="0"/>
              <a:t>12/3/2015</a:t>
            </a:fld>
            <a:endParaRPr lang="en-GB" dirty="0"/>
          </a:p>
        </p:txBody>
      </p:sp>
      <p:sp>
        <p:nvSpPr>
          <p:cNvPr id="1030" name="Rectangle 6"/>
          <p:cNvSpPr>
            <a:spLocks noGrp="1" noChangeArrowheads="1"/>
          </p:cNvSpPr>
          <p:nvPr>
            <p:ph type="sldNum" sz="quarter" idx="4"/>
          </p:nvPr>
        </p:nvSpPr>
        <p:spPr bwMode="auto">
          <a:xfrm>
            <a:off x="7391400" y="646747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solidFill>
                  <a:srgbClr val="808080"/>
                </a:solidFill>
              </a:defRPr>
            </a:lvl1pPr>
          </a:lstStyle>
          <a:p>
            <a:fld id="{80D64338-6FBD-4EC5-8E4B-9AFC0740AC95}" type="slidenum">
              <a:rPr lang="en-GB" smtClean="0"/>
              <a:pPr/>
              <a:t>‹#›</a:t>
            </a:fld>
            <a:endParaRPr lang="en-GB" dirty="0"/>
          </a:p>
        </p:txBody>
      </p:sp>
      <p:sp>
        <p:nvSpPr>
          <p:cNvPr id="1033" name="Rectangle 9"/>
          <p:cNvSpPr>
            <a:spLocks noGrp="1" noChangeArrowheads="1"/>
          </p:cNvSpPr>
          <p:nvPr>
            <p:ph type="title"/>
          </p:nvPr>
        </p:nvSpPr>
        <p:spPr bwMode="auto">
          <a:xfrm>
            <a:off x="190501" y="1193802"/>
            <a:ext cx="9474199" cy="6635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Tree>
    <p:extLst>
      <p:ext uri="{BB962C8B-B14F-4D97-AF65-F5344CB8AC3E}">
        <p14:creationId xmlns:p14="http://schemas.microsoft.com/office/powerpoint/2010/main" val="1720519100"/>
      </p:ext>
    </p:extLst>
  </p:cSld>
  <p:clrMap bg1="lt1" tx1="dk1" bg2="lt2" tx2="dk2" accent1="accent1" accent2="accent2" accent3="accent3" accent4="accent4" accent5="accent5" accent6="accent6" hlink="hlink" folHlink="folHlink"/>
  <p:transition spd="slow">
    <p:wipe dir="r"/>
  </p:transition>
  <p:hf hdr="0" ftr="0" dt="0"/>
  <p:txStyles>
    <p:titleStyle>
      <a:lvl1pPr algn="l" rtl="0" fontAlgn="base">
        <a:spcBef>
          <a:spcPct val="0"/>
        </a:spcBef>
        <a:spcAft>
          <a:spcPct val="0"/>
        </a:spcAft>
        <a:defRPr sz="2800" b="1">
          <a:solidFill>
            <a:srgbClr val="336699"/>
          </a:solidFill>
          <a:latin typeface="+mj-lt"/>
          <a:ea typeface="+mj-ea"/>
          <a:cs typeface="+mj-cs"/>
        </a:defRPr>
      </a:lvl1pPr>
      <a:lvl2pPr algn="l" rtl="0" fontAlgn="base">
        <a:spcBef>
          <a:spcPct val="0"/>
        </a:spcBef>
        <a:spcAft>
          <a:spcPct val="0"/>
        </a:spcAft>
        <a:defRPr sz="2800" b="1">
          <a:solidFill>
            <a:schemeClr val="bg1"/>
          </a:solidFill>
          <a:latin typeface="Verdana" pitchFamily="34" charset="0"/>
        </a:defRPr>
      </a:lvl2pPr>
      <a:lvl3pPr algn="l" rtl="0" fontAlgn="base">
        <a:spcBef>
          <a:spcPct val="0"/>
        </a:spcBef>
        <a:spcAft>
          <a:spcPct val="0"/>
        </a:spcAft>
        <a:defRPr sz="2800" b="1">
          <a:solidFill>
            <a:schemeClr val="bg1"/>
          </a:solidFill>
          <a:latin typeface="Verdana" pitchFamily="34" charset="0"/>
        </a:defRPr>
      </a:lvl3pPr>
      <a:lvl4pPr algn="l" rtl="0" fontAlgn="base">
        <a:spcBef>
          <a:spcPct val="0"/>
        </a:spcBef>
        <a:spcAft>
          <a:spcPct val="0"/>
        </a:spcAft>
        <a:defRPr sz="2800" b="1">
          <a:solidFill>
            <a:schemeClr val="bg1"/>
          </a:solidFill>
          <a:latin typeface="Verdana" pitchFamily="34" charset="0"/>
        </a:defRPr>
      </a:lvl4pPr>
      <a:lvl5pPr algn="l" rtl="0" fontAlgn="base">
        <a:spcBef>
          <a:spcPct val="0"/>
        </a:spcBef>
        <a:spcAft>
          <a:spcPct val="0"/>
        </a:spcAft>
        <a:defRPr sz="2800" b="1">
          <a:solidFill>
            <a:schemeClr val="bg1"/>
          </a:solidFill>
          <a:latin typeface="Verdana" pitchFamily="34" charset="0"/>
        </a:defRPr>
      </a:lvl5pPr>
      <a:lvl6pPr marL="457200" algn="l" rtl="0" fontAlgn="base">
        <a:spcBef>
          <a:spcPct val="0"/>
        </a:spcBef>
        <a:spcAft>
          <a:spcPct val="0"/>
        </a:spcAft>
        <a:defRPr sz="2800" b="1">
          <a:solidFill>
            <a:schemeClr val="bg1"/>
          </a:solidFill>
          <a:latin typeface="Verdana" pitchFamily="34" charset="0"/>
        </a:defRPr>
      </a:lvl6pPr>
      <a:lvl7pPr marL="914400" algn="l" rtl="0" fontAlgn="base">
        <a:spcBef>
          <a:spcPct val="0"/>
        </a:spcBef>
        <a:spcAft>
          <a:spcPct val="0"/>
        </a:spcAft>
        <a:defRPr sz="2800" b="1">
          <a:solidFill>
            <a:schemeClr val="bg1"/>
          </a:solidFill>
          <a:latin typeface="Verdana" pitchFamily="34" charset="0"/>
        </a:defRPr>
      </a:lvl7pPr>
      <a:lvl8pPr marL="1371600" algn="l" rtl="0" fontAlgn="base">
        <a:spcBef>
          <a:spcPct val="0"/>
        </a:spcBef>
        <a:spcAft>
          <a:spcPct val="0"/>
        </a:spcAft>
        <a:defRPr sz="2800" b="1">
          <a:solidFill>
            <a:schemeClr val="bg1"/>
          </a:solidFill>
          <a:latin typeface="Verdana" pitchFamily="34" charset="0"/>
        </a:defRPr>
      </a:lvl8pPr>
      <a:lvl9pPr marL="1828800" algn="l" rtl="0" fontAlgn="base">
        <a:spcBef>
          <a:spcPct val="0"/>
        </a:spcBef>
        <a:spcAft>
          <a:spcPct val="0"/>
        </a:spcAft>
        <a:defRPr sz="2800" b="1">
          <a:solidFill>
            <a:schemeClr val="bg1"/>
          </a:solidFill>
          <a:latin typeface="Verdana" pitchFamily="34" charset="0"/>
        </a:defRPr>
      </a:lvl9pPr>
    </p:titleStyle>
    <p:bodyStyle>
      <a:lvl1pPr marL="342900" indent="-342900" algn="l" rtl="0" fontAlgn="base">
        <a:spcBef>
          <a:spcPct val="20000"/>
        </a:spcBef>
        <a:spcAft>
          <a:spcPct val="0"/>
        </a:spcAft>
        <a:buChar char="•"/>
        <a:defRPr sz="3200">
          <a:solidFill>
            <a:srgbClr val="336699"/>
          </a:solidFill>
          <a:latin typeface="+mn-lt"/>
          <a:ea typeface="+mn-ea"/>
          <a:cs typeface="+mn-cs"/>
        </a:defRPr>
      </a:lvl1pPr>
      <a:lvl2pPr marL="742950" indent="-285750" algn="l" rtl="0" fontAlgn="base">
        <a:spcBef>
          <a:spcPct val="20000"/>
        </a:spcBef>
        <a:spcAft>
          <a:spcPct val="0"/>
        </a:spcAft>
        <a:buChar char="–"/>
        <a:defRPr sz="2800">
          <a:solidFill>
            <a:srgbClr val="336699"/>
          </a:solidFill>
          <a:latin typeface="+mn-lt"/>
        </a:defRPr>
      </a:lvl2pPr>
      <a:lvl3pPr marL="1143000" indent="-228600" algn="l" rtl="0" fontAlgn="base">
        <a:spcBef>
          <a:spcPct val="20000"/>
        </a:spcBef>
        <a:spcAft>
          <a:spcPct val="0"/>
        </a:spcAft>
        <a:buChar char="•"/>
        <a:defRPr sz="2400">
          <a:solidFill>
            <a:srgbClr val="336699"/>
          </a:solidFill>
          <a:latin typeface="+mn-lt"/>
        </a:defRPr>
      </a:lvl3pPr>
      <a:lvl4pPr marL="1600200" indent="-228600" algn="l" rtl="0" fontAlgn="base">
        <a:spcBef>
          <a:spcPct val="20000"/>
        </a:spcBef>
        <a:spcAft>
          <a:spcPct val="0"/>
        </a:spcAft>
        <a:buChar char="–"/>
        <a:defRPr sz="2000">
          <a:solidFill>
            <a:srgbClr val="336699"/>
          </a:solidFill>
          <a:latin typeface="+mn-lt"/>
        </a:defRPr>
      </a:lvl4pPr>
      <a:lvl5pPr marL="2057400" indent="-228600" algn="l" rtl="0" fontAlgn="base">
        <a:spcBef>
          <a:spcPct val="20000"/>
        </a:spcBef>
        <a:spcAft>
          <a:spcPct val="0"/>
        </a:spcAft>
        <a:buChar char="»"/>
        <a:defRPr sz="2000">
          <a:solidFill>
            <a:srgbClr val="336699"/>
          </a:solidFill>
          <a:latin typeface="+mn-lt"/>
        </a:defRPr>
      </a:lvl5pPr>
      <a:lvl6pPr marL="2514600" indent="-228600" algn="l" rtl="0" fontAlgn="base">
        <a:spcBef>
          <a:spcPct val="20000"/>
        </a:spcBef>
        <a:spcAft>
          <a:spcPct val="0"/>
        </a:spcAft>
        <a:buChar char="»"/>
        <a:defRPr sz="2000">
          <a:solidFill>
            <a:srgbClr val="336699"/>
          </a:solidFill>
          <a:latin typeface="+mn-lt"/>
        </a:defRPr>
      </a:lvl6pPr>
      <a:lvl7pPr marL="2971800" indent="-228600" algn="l" rtl="0" fontAlgn="base">
        <a:spcBef>
          <a:spcPct val="20000"/>
        </a:spcBef>
        <a:spcAft>
          <a:spcPct val="0"/>
        </a:spcAft>
        <a:buChar char="»"/>
        <a:defRPr sz="2000">
          <a:solidFill>
            <a:srgbClr val="336699"/>
          </a:solidFill>
          <a:latin typeface="+mn-lt"/>
        </a:defRPr>
      </a:lvl7pPr>
      <a:lvl8pPr marL="3429000" indent="-228600" algn="l" rtl="0" fontAlgn="base">
        <a:spcBef>
          <a:spcPct val="20000"/>
        </a:spcBef>
        <a:spcAft>
          <a:spcPct val="0"/>
        </a:spcAft>
        <a:buChar char="»"/>
        <a:defRPr sz="2000">
          <a:solidFill>
            <a:srgbClr val="336699"/>
          </a:solidFill>
          <a:latin typeface="+mn-lt"/>
        </a:defRPr>
      </a:lvl8pPr>
      <a:lvl9pPr marL="3886200" indent="-228600" algn="l" rtl="0" fontAlgn="base">
        <a:spcBef>
          <a:spcPct val="20000"/>
        </a:spcBef>
        <a:spcAft>
          <a:spcPct val="0"/>
        </a:spcAft>
        <a:buChar char="»"/>
        <a:defRPr sz="2000">
          <a:solidFill>
            <a:srgbClr val="3366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91179" y="1968274"/>
            <a:ext cx="9448642" cy="3955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556" tIns="47778" rIns="95556" bIns="4777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8" name="Rectangle 4"/>
          <p:cNvSpPr>
            <a:spLocks noGrp="1" noChangeArrowheads="1"/>
          </p:cNvSpPr>
          <p:nvPr>
            <p:ph type="dt" sz="half" idx="2"/>
          </p:nvPr>
        </p:nvSpPr>
        <p:spPr bwMode="auto">
          <a:xfrm>
            <a:off x="166179" y="6467801"/>
            <a:ext cx="1873552" cy="476590"/>
          </a:xfrm>
          <a:prstGeom prst="rect">
            <a:avLst/>
          </a:prstGeom>
          <a:noFill/>
          <a:ln w="9525">
            <a:noFill/>
            <a:miter lim="800000"/>
            <a:headEnd/>
            <a:tailEnd/>
          </a:ln>
          <a:effectLst/>
        </p:spPr>
        <p:txBody>
          <a:bodyPr vert="horz" wrap="square" lIns="95556" tIns="47778" rIns="95556" bIns="47778" numCol="1" anchor="t" anchorCtr="0" compatLnSpc="1">
            <a:prstTxWarp prst="textNoShape">
              <a:avLst/>
            </a:prstTxWarp>
          </a:bodyPr>
          <a:lstStyle>
            <a:lvl1pPr>
              <a:spcBef>
                <a:spcPct val="0"/>
              </a:spcBef>
              <a:defRPr sz="1300">
                <a:solidFill>
                  <a:srgbClr val="808080"/>
                </a:solidFill>
              </a:defRPr>
            </a:lvl1pPr>
          </a:lstStyle>
          <a:p>
            <a:pPr eaLnBrk="0" hangingPunct="0">
              <a:defRPr/>
            </a:pPr>
            <a:fld id="{ABDE5586-AADC-4B7F-9A57-8E9CFB54D2AB}" type="datetime1">
              <a:rPr lang="en-US" smtClean="0">
                <a:latin typeface="Times" pitchFamily="18" charset="0"/>
              </a:rPr>
              <a:pPr eaLnBrk="0" hangingPunct="0">
                <a:defRPr/>
              </a:pPr>
              <a:t>12/3/2015</a:t>
            </a:fld>
            <a:endParaRPr lang="en-GB" dirty="0">
              <a:latin typeface="Times" pitchFamily="18" charset="0"/>
            </a:endParaRPr>
          </a:p>
        </p:txBody>
      </p:sp>
      <p:sp>
        <p:nvSpPr>
          <p:cNvPr id="1030" name="Rectangle 6"/>
          <p:cNvSpPr>
            <a:spLocks noGrp="1" noChangeArrowheads="1"/>
          </p:cNvSpPr>
          <p:nvPr>
            <p:ph type="sldNum" sz="quarter" idx="4"/>
          </p:nvPr>
        </p:nvSpPr>
        <p:spPr bwMode="auto">
          <a:xfrm>
            <a:off x="7391264" y="6467801"/>
            <a:ext cx="2311792" cy="476590"/>
          </a:xfrm>
          <a:prstGeom prst="rect">
            <a:avLst/>
          </a:prstGeom>
          <a:noFill/>
          <a:ln w="9525">
            <a:noFill/>
            <a:miter lim="800000"/>
            <a:headEnd/>
            <a:tailEnd/>
          </a:ln>
          <a:effectLst/>
        </p:spPr>
        <p:txBody>
          <a:bodyPr vert="horz" wrap="square" lIns="95556" tIns="47778" rIns="95556" bIns="47778" numCol="1" anchor="t" anchorCtr="0" compatLnSpc="1">
            <a:prstTxWarp prst="textNoShape">
              <a:avLst/>
            </a:prstTxWarp>
          </a:bodyPr>
          <a:lstStyle>
            <a:lvl1pPr algn="r">
              <a:spcBef>
                <a:spcPct val="0"/>
              </a:spcBef>
              <a:defRPr sz="1300">
                <a:solidFill>
                  <a:schemeClr val="tx1"/>
                </a:solidFill>
              </a:defRPr>
            </a:lvl1pPr>
          </a:lstStyle>
          <a:p>
            <a:pPr eaLnBrk="0" hangingPunct="0">
              <a:defRPr/>
            </a:pPr>
            <a:fld id="{FF4FBB1B-6C06-4C5C-9E29-2982934BED44}" type="slidenum">
              <a:rPr lang="en-GB" smtClean="0">
                <a:solidFill>
                  <a:prstClr val="black"/>
                </a:solidFill>
                <a:latin typeface="Times" pitchFamily="18" charset="0"/>
              </a:rPr>
              <a:pPr eaLnBrk="0" hangingPunct="0">
                <a:defRPr/>
              </a:pPr>
              <a:t>‹#›</a:t>
            </a:fld>
            <a:endParaRPr lang="en-GB" dirty="0">
              <a:solidFill>
                <a:prstClr val="black"/>
              </a:solidFill>
              <a:latin typeface="Times" pitchFamily="18" charset="0"/>
            </a:endParaRPr>
          </a:p>
        </p:txBody>
      </p:sp>
      <p:sp>
        <p:nvSpPr>
          <p:cNvPr id="1029" name="Rectangle 9"/>
          <p:cNvSpPr>
            <a:spLocks noGrp="1" noChangeArrowheads="1"/>
          </p:cNvSpPr>
          <p:nvPr>
            <p:ph type="title"/>
          </p:nvPr>
        </p:nvSpPr>
        <p:spPr bwMode="auto">
          <a:xfrm>
            <a:off x="191179" y="1193635"/>
            <a:ext cx="9473642" cy="663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556" tIns="47778" rIns="95556" bIns="47778" numCol="1" anchor="ctr" anchorCtr="0" compatLnSpc="1">
            <a:prstTxWarp prst="textNoShape">
              <a:avLst/>
            </a:prstTxWarp>
          </a:bodyPr>
          <a:lstStyle/>
          <a:p>
            <a:pPr lvl="0"/>
            <a:r>
              <a:rPr lang="en-US" smtClean="0"/>
              <a:t>Click to edit Master title style</a:t>
            </a:r>
            <a:endParaRPr lang="en-GB" smtClean="0"/>
          </a:p>
        </p:txBody>
      </p:sp>
      <p:sp>
        <p:nvSpPr>
          <p:cNvPr id="7" name="Rectangle 6"/>
          <p:cNvSpPr/>
          <p:nvPr userDrawn="1"/>
        </p:nvSpPr>
        <p:spPr>
          <a:xfrm>
            <a:off x="0" y="2"/>
            <a:ext cx="9906000" cy="865350"/>
          </a:xfrm>
          <a:prstGeom prst="rect">
            <a:avLst/>
          </a:prstGeom>
          <a:solidFill>
            <a:srgbClr val="009EC7"/>
          </a:solidFill>
          <a:ln>
            <a:noFill/>
          </a:ln>
        </p:spPr>
        <p:style>
          <a:lnRef idx="2">
            <a:schemeClr val="accent1">
              <a:shade val="50000"/>
            </a:schemeClr>
          </a:lnRef>
          <a:fillRef idx="1">
            <a:schemeClr val="accent1"/>
          </a:fillRef>
          <a:effectRef idx="0">
            <a:schemeClr val="accent1"/>
          </a:effectRef>
          <a:fontRef idx="minor">
            <a:schemeClr val="lt1"/>
          </a:fontRef>
        </p:style>
        <p:txBody>
          <a:bodyPr lIns="95556" tIns="47778" rIns="95556" bIns="47778" anchor="ctr"/>
          <a:lstStyle/>
          <a:p>
            <a:pPr algn="ctr" eaLnBrk="0" fontAlgn="auto" hangingPunct="0">
              <a:spcBef>
                <a:spcPts val="0"/>
              </a:spcBef>
              <a:spcAft>
                <a:spcPts val="0"/>
              </a:spcAft>
              <a:defRPr/>
            </a:pPr>
            <a:endParaRPr lang="en-US" sz="2500" dirty="0">
              <a:solidFill>
                <a:prstClr val="white"/>
              </a:solidFill>
            </a:endParaRPr>
          </a:p>
        </p:txBody>
      </p:sp>
      <p:sp>
        <p:nvSpPr>
          <p:cNvPr id="1031" name="Rectangle 11"/>
          <p:cNvSpPr>
            <a:spLocks noChangeArrowheads="1"/>
          </p:cNvSpPr>
          <p:nvPr userDrawn="1"/>
        </p:nvSpPr>
        <p:spPr bwMode="auto">
          <a:xfrm>
            <a:off x="4536857" y="6377091"/>
            <a:ext cx="750009" cy="480909"/>
          </a:xfrm>
          <a:prstGeom prst="rect">
            <a:avLst/>
          </a:prstGeom>
          <a:solidFill>
            <a:srgbClr val="009EC7"/>
          </a:solidFill>
          <a:ln>
            <a:noFill/>
          </a:ln>
          <a:effectLst>
            <a:outerShdw dist="23000" dir="5400000" rotWithShape="0">
              <a:srgbClr val="000000">
                <a:alpha val="34998"/>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lIns="32981" tIns="32981" rIns="0" bIns="47778"/>
          <a:lstStyle/>
          <a:p>
            <a:pPr eaLnBrk="0" hangingPunct="0"/>
            <a:r>
              <a:rPr lang="en-US" sz="800" i="1" dirty="0" smtClean="0">
                <a:solidFill>
                  <a:srgbClr val="FFFFFF"/>
                </a:solidFill>
                <a:latin typeface="Verdana" pitchFamily="34" charset="0"/>
                <a:ea typeface="Verdana" pitchFamily="34" charset="0"/>
                <a:cs typeface="Verdana" pitchFamily="34" charset="0"/>
              </a:rPr>
              <a:t>Education </a:t>
            </a:r>
            <a:br>
              <a:rPr lang="en-US" sz="800" i="1" dirty="0" smtClean="0">
                <a:solidFill>
                  <a:srgbClr val="FFFFFF"/>
                </a:solidFill>
                <a:latin typeface="Verdana" pitchFamily="34" charset="0"/>
                <a:ea typeface="Verdana" pitchFamily="34" charset="0"/>
                <a:cs typeface="Verdana" pitchFamily="34" charset="0"/>
              </a:rPr>
            </a:br>
            <a:r>
              <a:rPr lang="en-US" sz="800" i="1" dirty="0" smtClean="0">
                <a:solidFill>
                  <a:srgbClr val="FFFFFF"/>
                </a:solidFill>
                <a:latin typeface="Verdana" pitchFamily="34" charset="0"/>
                <a:ea typeface="Verdana" pitchFamily="34" charset="0"/>
                <a:cs typeface="Verdana" pitchFamily="34" charset="0"/>
              </a:rPr>
              <a:t>and Training</a:t>
            </a:r>
          </a:p>
        </p:txBody>
      </p:sp>
      <p:grpSp>
        <p:nvGrpSpPr>
          <p:cNvPr id="1033" name="Group 10"/>
          <p:cNvGrpSpPr>
            <a:grpSpLocks/>
          </p:cNvGrpSpPr>
          <p:nvPr userDrawn="1"/>
        </p:nvGrpSpPr>
        <p:grpSpPr bwMode="auto">
          <a:xfrm>
            <a:off x="9359944" y="5094223"/>
            <a:ext cx="353943" cy="1436969"/>
            <a:chOff x="10061537" y="5616847"/>
            <a:chExt cx="383147" cy="1584152"/>
          </a:xfrm>
        </p:grpSpPr>
        <p:sp>
          <p:nvSpPr>
            <p:cNvPr id="1034" name="TextBox 11"/>
            <p:cNvSpPr txBox="1">
              <a:spLocks noChangeArrowheads="1"/>
            </p:cNvSpPr>
            <p:nvPr userDrawn="1"/>
          </p:nvSpPr>
          <p:spPr bwMode="auto">
            <a:xfrm rot="5400000">
              <a:off x="9569914" y="6217350"/>
              <a:ext cx="1366393" cy="38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700">
                  <a:solidFill>
                    <a:schemeClr val="tx1"/>
                  </a:solidFill>
                  <a:latin typeface="Times" pitchFamily="18" charset="0"/>
                </a:defRPr>
              </a:lvl1pPr>
              <a:lvl2pPr marL="742950" indent="-285750">
                <a:defRPr sz="2700">
                  <a:solidFill>
                    <a:schemeClr val="tx1"/>
                  </a:solidFill>
                  <a:latin typeface="Times" pitchFamily="18" charset="0"/>
                </a:defRPr>
              </a:lvl2pPr>
              <a:lvl3pPr marL="1143000" indent="-228600">
                <a:defRPr sz="2700">
                  <a:solidFill>
                    <a:schemeClr val="tx1"/>
                  </a:solidFill>
                  <a:latin typeface="Times" pitchFamily="18" charset="0"/>
                </a:defRPr>
              </a:lvl3pPr>
              <a:lvl4pPr marL="1600200" indent="-228600">
                <a:defRPr sz="2700">
                  <a:solidFill>
                    <a:schemeClr val="tx1"/>
                  </a:solidFill>
                  <a:latin typeface="Times" pitchFamily="18" charset="0"/>
                </a:defRPr>
              </a:lvl4pPr>
              <a:lvl5pPr marL="2057400" indent="-228600">
                <a:defRPr sz="2700">
                  <a:solidFill>
                    <a:schemeClr val="tx1"/>
                  </a:solidFill>
                  <a:latin typeface="Times" pitchFamily="18" charset="0"/>
                </a:defRPr>
              </a:lvl5pPr>
              <a:lvl6pPr marL="2514600" indent="-228600" eaLnBrk="0" fontAlgn="base" hangingPunct="0">
                <a:spcBef>
                  <a:spcPct val="0"/>
                </a:spcBef>
                <a:spcAft>
                  <a:spcPct val="0"/>
                </a:spcAft>
                <a:defRPr sz="2700">
                  <a:solidFill>
                    <a:schemeClr val="tx1"/>
                  </a:solidFill>
                  <a:latin typeface="Times" pitchFamily="18" charset="0"/>
                </a:defRPr>
              </a:lvl6pPr>
              <a:lvl7pPr marL="2971800" indent="-228600" eaLnBrk="0" fontAlgn="base" hangingPunct="0">
                <a:spcBef>
                  <a:spcPct val="0"/>
                </a:spcBef>
                <a:spcAft>
                  <a:spcPct val="0"/>
                </a:spcAft>
                <a:defRPr sz="2700">
                  <a:solidFill>
                    <a:schemeClr val="tx1"/>
                  </a:solidFill>
                  <a:latin typeface="Times" pitchFamily="18" charset="0"/>
                </a:defRPr>
              </a:lvl7pPr>
              <a:lvl8pPr marL="3429000" indent="-228600" eaLnBrk="0" fontAlgn="base" hangingPunct="0">
                <a:spcBef>
                  <a:spcPct val="0"/>
                </a:spcBef>
                <a:spcAft>
                  <a:spcPct val="0"/>
                </a:spcAft>
                <a:defRPr sz="2700">
                  <a:solidFill>
                    <a:schemeClr val="tx1"/>
                  </a:solidFill>
                  <a:latin typeface="Times" pitchFamily="18" charset="0"/>
                </a:defRPr>
              </a:lvl8pPr>
              <a:lvl9pPr marL="3886200" indent="-228600" eaLnBrk="0" fontAlgn="base" hangingPunct="0">
                <a:spcBef>
                  <a:spcPct val="0"/>
                </a:spcBef>
                <a:spcAft>
                  <a:spcPct val="0"/>
                </a:spcAft>
                <a:defRPr sz="2700">
                  <a:solidFill>
                    <a:schemeClr val="tx1"/>
                  </a:solidFill>
                  <a:latin typeface="Times" pitchFamily="18" charset="0"/>
                </a:defRPr>
              </a:lvl9pPr>
            </a:lstStyle>
            <a:p>
              <a:pPr eaLnBrk="0" hangingPunct="0">
                <a:defRPr/>
              </a:pPr>
              <a:r>
                <a:rPr lang="fr-BE" sz="1700" b="1" dirty="0" smtClean="0">
                  <a:solidFill>
                    <a:srgbClr val="009EC7"/>
                  </a:solidFill>
                  <a:latin typeface="Verdana" pitchFamily="34" charset="0"/>
                  <a:ea typeface="Verdana" pitchFamily="34" charset="0"/>
                  <a:cs typeface="Verdana" pitchFamily="34" charset="0"/>
                </a:rPr>
                <a:t>Eurydice</a:t>
              </a:r>
              <a:endParaRPr lang="en-GB" sz="1700" b="1" dirty="0" smtClean="0">
                <a:solidFill>
                  <a:srgbClr val="009EC7"/>
                </a:solidFill>
                <a:latin typeface="Verdana" pitchFamily="34" charset="0"/>
                <a:ea typeface="Verdana" pitchFamily="34" charset="0"/>
                <a:cs typeface="Verdana" pitchFamily="34" charset="0"/>
              </a:endParaRPr>
            </a:p>
          </p:txBody>
        </p:sp>
        <p:sp>
          <p:nvSpPr>
            <p:cNvPr id="13" name="Oval 12"/>
            <p:cNvSpPr/>
            <p:nvPr userDrawn="1"/>
          </p:nvSpPr>
          <p:spPr>
            <a:xfrm rot="5400000">
              <a:off x="10183222" y="5616690"/>
              <a:ext cx="107938" cy="10825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sz="2500">
                <a:solidFill>
                  <a:prstClr val="white"/>
                </a:solidFill>
              </a:endParaRPr>
            </a:p>
          </p:txBody>
        </p:sp>
        <p:sp>
          <p:nvSpPr>
            <p:cNvPr id="14" name="Oval 13"/>
            <p:cNvSpPr/>
            <p:nvPr userDrawn="1"/>
          </p:nvSpPr>
          <p:spPr>
            <a:xfrm rot="5400000">
              <a:off x="10183222" y="7092904"/>
              <a:ext cx="107938" cy="10825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sz="2500">
                <a:solidFill>
                  <a:prstClr val="white"/>
                </a:solidFill>
              </a:endParaRPr>
            </a:p>
          </p:txBody>
        </p:sp>
      </p:grpSp>
      <p:pic>
        <p:nvPicPr>
          <p:cNvPr id="205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116388" y="63277"/>
            <a:ext cx="167005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1459045"/>
      </p:ext>
    </p:extLst>
  </p:cSld>
  <p:clrMap bg1="lt1" tx1="dk1" bg2="lt2" tx2="dk2" accent1="accent1" accent2="accent2" accent3="accent3" accent4="accent4" accent5="accent5" accent6="accent6" hlink="hlink" folHlink="folHlink"/>
  <p:sldLayoutIdLst>
    <p:sldLayoutId id="2147483779" r:id="rId1"/>
    <p:sldLayoutId id="2147483780" r:id="rId2"/>
  </p:sldLayoutIdLst>
  <p:transition spd="slow">
    <p:wipe dir="r"/>
  </p:transition>
  <p:timing>
    <p:tnLst>
      <p:par>
        <p:cTn id="1" dur="indefinite" restart="never" nodeType="tmRoot"/>
      </p:par>
    </p:tnLst>
  </p:timing>
  <p:hf hdr="0" ftr="0" dt="0"/>
  <p:txStyles>
    <p:titleStyle>
      <a:lvl1pPr algn="l" rtl="0" eaLnBrk="0" fontAlgn="base" hangingPunct="0">
        <a:spcBef>
          <a:spcPct val="0"/>
        </a:spcBef>
        <a:spcAft>
          <a:spcPct val="0"/>
        </a:spcAft>
        <a:defRPr sz="2900" b="1">
          <a:solidFill>
            <a:srgbClr val="336699"/>
          </a:solidFill>
          <a:latin typeface="+mj-lt"/>
          <a:ea typeface="+mj-ea"/>
          <a:cs typeface="+mj-cs"/>
        </a:defRPr>
      </a:lvl1pPr>
      <a:lvl2pPr algn="l" rtl="0" eaLnBrk="0" fontAlgn="base" hangingPunct="0">
        <a:spcBef>
          <a:spcPct val="0"/>
        </a:spcBef>
        <a:spcAft>
          <a:spcPct val="0"/>
        </a:spcAft>
        <a:defRPr sz="2900" b="1">
          <a:solidFill>
            <a:srgbClr val="336699"/>
          </a:solidFill>
          <a:latin typeface="Verdana" pitchFamily="34" charset="0"/>
        </a:defRPr>
      </a:lvl2pPr>
      <a:lvl3pPr algn="l" rtl="0" eaLnBrk="0" fontAlgn="base" hangingPunct="0">
        <a:spcBef>
          <a:spcPct val="0"/>
        </a:spcBef>
        <a:spcAft>
          <a:spcPct val="0"/>
        </a:spcAft>
        <a:defRPr sz="2900" b="1">
          <a:solidFill>
            <a:srgbClr val="336699"/>
          </a:solidFill>
          <a:latin typeface="Verdana" pitchFamily="34" charset="0"/>
        </a:defRPr>
      </a:lvl3pPr>
      <a:lvl4pPr algn="l" rtl="0" eaLnBrk="0" fontAlgn="base" hangingPunct="0">
        <a:spcBef>
          <a:spcPct val="0"/>
        </a:spcBef>
        <a:spcAft>
          <a:spcPct val="0"/>
        </a:spcAft>
        <a:defRPr sz="2900" b="1">
          <a:solidFill>
            <a:srgbClr val="336699"/>
          </a:solidFill>
          <a:latin typeface="Verdana" pitchFamily="34" charset="0"/>
        </a:defRPr>
      </a:lvl4pPr>
      <a:lvl5pPr algn="l" rtl="0" eaLnBrk="0" fontAlgn="base" hangingPunct="0">
        <a:spcBef>
          <a:spcPct val="0"/>
        </a:spcBef>
        <a:spcAft>
          <a:spcPct val="0"/>
        </a:spcAft>
        <a:defRPr sz="2900" b="1">
          <a:solidFill>
            <a:srgbClr val="336699"/>
          </a:solidFill>
          <a:latin typeface="Verdana" pitchFamily="34" charset="0"/>
        </a:defRPr>
      </a:lvl5pPr>
      <a:lvl6pPr marL="477779" algn="l" rtl="0" eaLnBrk="1" fontAlgn="base" hangingPunct="1">
        <a:spcBef>
          <a:spcPct val="0"/>
        </a:spcBef>
        <a:spcAft>
          <a:spcPct val="0"/>
        </a:spcAft>
        <a:defRPr sz="2900" b="1">
          <a:solidFill>
            <a:schemeClr val="bg1"/>
          </a:solidFill>
          <a:latin typeface="Verdana" pitchFamily="34" charset="0"/>
        </a:defRPr>
      </a:lvl6pPr>
      <a:lvl7pPr marL="955544" algn="l" rtl="0" eaLnBrk="1" fontAlgn="base" hangingPunct="1">
        <a:spcBef>
          <a:spcPct val="0"/>
        </a:spcBef>
        <a:spcAft>
          <a:spcPct val="0"/>
        </a:spcAft>
        <a:defRPr sz="2900" b="1">
          <a:solidFill>
            <a:schemeClr val="bg1"/>
          </a:solidFill>
          <a:latin typeface="Verdana" pitchFamily="34" charset="0"/>
        </a:defRPr>
      </a:lvl7pPr>
      <a:lvl8pPr marL="1433337" algn="l" rtl="0" eaLnBrk="1" fontAlgn="base" hangingPunct="1">
        <a:spcBef>
          <a:spcPct val="0"/>
        </a:spcBef>
        <a:spcAft>
          <a:spcPct val="0"/>
        </a:spcAft>
        <a:defRPr sz="2900" b="1">
          <a:solidFill>
            <a:schemeClr val="bg1"/>
          </a:solidFill>
          <a:latin typeface="Verdana" pitchFamily="34" charset="0"/>
        </a:defRPr>
      </a:lvl8pPr>
      <a:lvl9pPr marL="1911085" algn="l" rtl="0" eaLnBrk="1" fontAlgn="base" hangingPunct="1">
        <a:spcBef>
          <a:spcPct val="0"/>
        </a:spcBef>
        <a:spcAft>
          <a:spcPct val="0"/>
        </a:spcAft>
        <a:defRPr sz="2900" b="1">
          <a:solidFill>
            <a:schemeClr val="bg1"/>
          </a:solidFill>
          <a:latin typeface="Verdana" pitchFamily="34" charset="0"/>
        </a:defRPr>
      </a:lvl9pPr>
    </p:titleStyle>
    <p:bodyStyle>
      <a:lvl1pPr marL="357760" indent="-357760" algn="l" rtl="0" eaLnBrk="0" fontAlgn="base" hangingPunct="0">
        <a:spcBef>
          <a:spcPct val="20000"/>
        </a:spcBef>
        <a:spcAft>
          <a:spcPct val="0"/>
        </a:spcAft>
        <a:buChar char="•"/>
        <a:defRPr sz="3400">
          <a:solidFill>
            <a:srgbClr val="336699"/>
          </a:solidFill>
          <a:latin typeface="+mn-lt"/>
          <a:ea typeface="+mn-ea"/>
          <a:cs typeface="+mn-cs"/>
        </a:defRPr>
      </a:lvl1pPr>
      <a:lvl2pPr marL="775147" indent="-298136" algn="l" rtl="0" eaLnBrk="0" fontAlgn="base" hangingPunct="0">
        <a:spcBef>
          <a:spcPct val="20000"/>
        </a:spcBef>
        <a:spcAft>
          <a:spcPct val="0"/>
        </a:spcAft>
        <a:buChar char="–"/>
        <a:defRPr sz="2900">
          <a:solidFill>
            <a:srgbClr val="336699"/>
          </a:solidFill>
          <a:latin typeface="+mn-lt"/>
        </a:defRPr>
      </a:lvl2pPr>
      <a:lvl3pPr marL="1193986" indent="-238508" algn="l" rtl="0" eaLnBrk="0" fontAlgn="base" hangingPunct="0">
        <a:spcBef>
          <a:spcPct val="20000"/>
        </a:spcBef>
        <a:spcAft>
          <a:spcPct val="0"/>
        </a:spcAft>
        <a:buChar char="•"/>
        <a:defRPr sz="2500">
          <a:solidFill>
            <a:srgbClr val="336699"/>
          </a:solidFill>
          <a:latin typeface="+mn-lt"/>
        </a:defRPr>
      </a:lvl3pPr>
      <a:lvl4pPr marL="1670999" indent="-238508" algn="l" rtl="0" eaLnBrk="0" fontAlgn="base" hangingPunct="0">
        <a:spcBef>
          <a:spcPct val="20000"/>
        </a:spcBef>
        <a:spcAft>
          <a:spcPct val="0"/>
        </a:spcAft>
        <a:buChar char="–"/>
        <a:defRPr sz="2100">
          <a:solidFill>
            <a:srgbClr val="336699"/>
          </a:solidFill>
          <a:latin typeface="+mn-lt"/>
        </a:defRPr>
      </a:lvl4pPr>
      <a:lvl5pPr marL="2149479" indent="-238508" algn="l" rtl="0" eaLnBrk="0" fontAlgn="base" hangingPunct="0">
        <a:spcBef>
          <a:spcPct val="20000"/>
        </a:spcBef>
        <a:spcAft>
          <a:spcPct val="0"/>
        </a:spcAft>
        <a:buChar char="»"/>
        <a:defRPr sz="2100">
          <a:solidFill>
            <a:srgbClr val="336699"/>
          </a:solidFill>
          <a:latin typeface="+mn-lt"/>
        </a:defRPr>
      </a:lvl5pPr>
      <a:lvl6pPr marL="2627744" indent="-238890" algn="l" rtl="0" eaLnBrk="1" fontAlgn="base" hangingPunct="1">
        <a:spcBef>
          <a:spcPct val="20000"/>
        </a:spcBef>
        <a:spcAft>
          <a:spcPct val="0"/>
        </a:spcAft>
        <a:buChar char="»"/>
        <a:defRPr sz="2100">
          <a:solidFill>
            <a:srgbClr val="336699"/>
          </a:solidFill>
          <a:latin typeface="+mn-lt"/>
        </a:defRPr>
      </a:lvl6pPr>
      <a:lvl7pPr marL="3105515" indent="-238890" algn="l" rtl="0" eaLnBrk="1" fontAlgn="base" hangingPunct="1">
        <a:spcBef>
          <a:spcPct val="20000"/>
        </a:spcBef>
        <a:spcAft>
          <a:spcPct val="0"/>
        </a:spcAft>
        <a:buChar char="»"/>
        <a:defRPr sz="2100">
          <a:solidFill>
            <a:srgbClr val="336699"/>
          </a:solidFill>
          <a:latin typeface="+mn-lt"/>
        </a:defRPr>
      </a:lvl7pPr>
      <a:lvl8pPr marL="3583290" indent="-238890" algn="l" rtl="0" eaLnBrk="1" fontAlgn="base" hangingPunct="1">
        <a:spcBef>
          <a:spcPct val="20000"/>
        </a:spcBef>
        <a:spcAft>
          <a:spcPct val="0"/>
        </a:spcAft>
        <a:buChar char="»"/>
        <a:defRPr sz="2100">
          <a:solidFill>
            <a:srgbClr val="336699"/>
          </a:solidFill>
          <a:latin typeface="+mn-lt"/>
        </a:defRPr>
      </a:lvl8pPr>
      <a:lvl9pPr marL="4061055" indent="-238890" algn="l" rtl="0" eaLnBrk="1" fontAlgn="base" hangingPunct="1">
        <a:spcBef>
          <a:spcPct val="20000"/>
        </a:spcBef>
        <a:spcAft>
          <a:spcPct val="0"/>
        </a:spcAft>
        <a:buChar char="»"/>
        <a:defRPr sz="2100">
          <a:solidFill>
            <a:srgbClr val="336699"/>
          </a:solidFill>
          <a:latin typeface="+mn-lt"/>
        </a:defRPr>
      </a:lvl9pPr>
    </p:bodyStyle>
    <p:otherStyle>
      <a:defPPr>
        <a:defRPr lang="en-US"/>
      </a:defPPr>
      <a:lvl1pPr marL="0" algn="l" defTabSz="955544" rtl="0" eaLnBrk="1" latinLnBrk="0" hangingPunct="1">
        <a:defRPr sz="1900" kern="1200">
          <a:solidFill>
            <a:schemeClr val="tx1"/>
          </a:solidFill>
          <a:latin typeface="+mn-lt"/>
          <a:ea typeface="+mn-ea"/>
          <a:cs typeface="+mn-cs"/>
        </a:defRPr>
      </a:lvl1pPr>
      <a:lvl2pPr marL="477779" algn="l" defTabSz="955544" rtl="0" eaLnBrk="1" latinLnBrk="0" hangingPunct="1">
        <a:defRPr sz="1900" kern="1200">
          <a:solidFill>
            <a:schemeClr val="tx1"/>
          </a:solidFill>
          <a:latin typeface="+mn-lt"/>
          <a:ea typeface="+mn-ea"/>
          <a:cs typeface="+mn-cs"/>
        </a:defRPr>
      </a:lvl2pPr>
      <a:lvl3pPr marL="955544" algn="l" defTabSz="955544" rtl="0" eaLnBrk="1" latinLnBrk="0" hangingPunct="1">
        <a:defRPr sz="1900" kern="1200">
          <a:solidFill>
            <a:schemeClr val="tx1"/>
          </a:solidFill>
          <a:latin typeface="+mn-lt"/>
          <a:ea typeface="+mn-ea"/>
          <a:cs typeface="+mn-cs"/>
        </a:defRPr>
      </a:lvl3pPr>
      <a:lvl4pPr marL="1433337" algn="l" defTabSz="955544" rtl="0" eaLnBrk="1" latinLnBrk="0" hangingPunct="1">
        <a:defRPr sz="1900" kern="1200">
          <a:solidFill>
            <a:schemeClr val="tx1"/>
          </a:solidFill>
          <a:latin typeface="+mn-lt"/>
          <a:ea typeface="+mn-ea"/>
          <a:cs typeface="+mn-cs"/>
        </a:defRPr>
      </a:lvl4pPr>
      <a:lvl5pPr marL="1911085" algn="l" defTabSz="955544" rtl="0" eaLnBrk="1" latinLnBrk="0" hangingPunct="1">
        <a:defRPr sz="1900" kern="1200">
          <a:solidFill>
            <a:schemeClr val="tx1"/>
          </a:solidFill>
          <a:latin typeface="+mn-lt"/>
          <a:ea typeface="+mn-ea"/>
          <a:cs typeface="+mn-cs"/>
        </a:defRPr>
      </a:lvl5pPr>
      <a:lvl6pPr marL="2388858" algn="l" defTabSz="955544" rtl="0" eaLnBrk="1" latinLnBrk="0" hangingPunct="1">
        <a:defRPr sz="1900" kern="1200">
          <a:solidFill>
            <a:schemeClr val="tx1"/>
          </a:solidFill>
          <a:latin typeface="+mn-lt"/>
          <a:ea typeface="+mn-ea"/>
          <a:cs typeface="+mn-cs"/>
        </a:defRPr>
      </a:lvl6pPr>
      <a:lvl7pPr marL="2866631" algn="l" defTabSz="955544" rtl="0" eaLnBrk="1" latinLnBrk="0" hangingPunct="1">
        <a:defRPr sz="1900" kern="1200">
          <a:solidFill>
            <a:schemeClr val="tx1"/>
          </a:solidFill>
          <a:latin typeface="+mn-lt"/>
          <a:ea typeface="+mn-ea"/>
          <a:cs typeface="+mn-cs"/>
        </a:defRPr>
      </a:lvl7pPr>
      <a:lvl8pPr marL="3344399" algn="l" defTabSz="955544" rtl="0" eaLnBrk="1" latinLnBrk="0" hangingPunct="1">
        <a:defRPr sz="1900" kern="1200">
          <a:solidFill>
            <a:schemeClr val="tx1"/>
          </a:solidFill>
          <a:latin typeface="+mn-lt"/>
          <a:ea typeface="+mn-ea"/>
          <a:cs typeface="+mn-cs"/>
        </a:defRPr>
      </a:lvl8pPr>
      <a:lvl9pPr marL="3822172" algn="l" defTabSz="95554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91179" y="1968274"/>
            <a:ext cx="9448642" cy="3955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84" tIns="47892" rIns="95784" bIns="4789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8" name="Rectangle 4"/>
          <p:cNvSpPr>
            <a:spLocks noGrp="1" noChangeArrowheads="1"/>
          </p:cNvSpPr>
          <p:nvPr>
            <p:ph type="dt" sz="half" idx="2"/>
          </p:nvPr>
        </p:nvSpPr>
        <p:spPr bwMode="auto">
          <a:xfrm>
            <a:off x="166179" y="6467801"/>
            <a:ext cx="1873552" cy="476590"/>
          </a:xfrm>
          <a:prstGeom prst="rect">
            <a:avLst/>
          </a:prstGeom>
          <a:noFill/>
          <a:ln w="9525">
            <a:noFill/>
            <a:miter lim="800000"/>
            <a:headEnd/>
            <a:tailEnd/>
          </a:ln>
          <a:effectLst/>
        </p:spPr>
        <p:txBody>
          <a:bodyPr vert="horz" wrap="square" lIns="95784" tIns="47892" rIns="95784" bIns="47892" numCol="1" anchor="t" anchorCtr="0" compatLnSpc="1">
            <a:prstTxWarp prst="textNoShape">
              <a:avLst/>
            </a:prstTxWarp>
          </a:bodyPr>
          <a:lstStyle>
            <a:lvl1pPr>
              <a:spcBef>
                <a:spcPct val="0"/>
              </a:spcBef>
              <a:defRPr sz="1300">
                <a:solidFill>
                  <a:srgbClr val="808080"/>
                </a:solidFill>
              </a:defRPr>
            </a:lvl1pPr>
          </a:lstStyle>
          <a:p>
            <a:pPr eaLnBrk="0" hangingPunct="0">
              <a:defRPr/>
            </a:pPr>
            <a:fld id="{ABDE5586-AADC-4B7F-9A57-8E9CFB54D2AB}" type="datetime1">
              <a:rPr lang="en-US" smtClean="0">
                <a:latin typeface="Times" pitchFamily="18" charset="0"/>
              </a:rPr>
              <a:t>12/3/2015</a:t>
            </a:fld>
            <a:endParaRPr lang="en-GB" dirty="0">
              <a:latin typeface="Times" pitchFamily="18" charset="0"/>
            </a:endParaRPr>
          </a:p>
        </p:txBody>
      </p:sp>
      <p:sp>
        <p:nvSpPr>
          <p:cNvPr id="1030" name="Rectangle 6"/>
          <p:cNvSpPr>
            <a:spLocks noGrp="1" noChangeArrowheads="1"/>
          </p:cNvSpPr>
          <p:nvPr>
            <p:ph type="sldNum" sz="quarter" idx="4"/>
          </p:nvPr>
        </p:nvSpPr>
        <p:spPr bwMode="auto">
          <a:xfrm>
            <a:off x="7391264" y="6467801"/>
            <a:ext cx="2311792" cy="476590"/>
          </a:xfrm>
          <a:prstGeom prst="rect">
            <a:avLst/>
          </a:prstGeom>
          <a:noFill/>
          <a:ln w="9525">
            <a:noFill/>
            <a:miter lim="800000"/>
            <a:headEnd/>
            <a:tailEnd/>
          </a:ln>
          <a:effectLst/>
        </p:spPr>
        <p:txBody>
          <a:bodyPr vert="horz" wrap="square" lIns="95784" tIns="47892" rIns="95784" bIns="47892" numCol="1" anchor="t" anchorCtr="0" compatLnSpc="1">
            <a:prstTxWarp prst="textNoShape">
              <a:avLst/>
            </a:prstTxWarp>
          </a:bodyPr>
          <a:lstStyle>
            <a:lvl1pPr algn="r">
              <a:spcBef>
                <a:spcPct val="0"/>
              </a:spcBef>
              <a:defRPr sz="1300">
                <a:solidFill>
                  <a:srgbClr val="808080"/>
                </a:solidFill>
              </a:defRPr>
            </a:lvl1pPr>
          </a:lstStyle>
          <a:p>
            <a:pPr eaLnBrk="0" hangingPunct="0">
              <a:defRPr/>
            </a:pPr>
            <a:fld id="{FF4FBB1B-6C06-4C5C-9E29-2982934BED44}" type="slidenum">
              <a:rPr lang="en-GB">
                <a:latin typeface="Times" pitchFamily="18" charset="0"/>
              </a:rPr>
              <a:pPr eaLnBrk="0" hangingPunct="0">
                <a:defRPr/>
              </a:pPr>
              <a:t>‹#›</a:t>
            </a:fld>
            <a:endParaRPr lang="en-GB" dirty="0">
              <a:latin typeface="Times" pitchFamily="18" charset="0"/>
            </a:endParaRPr>
          </a:p>
        </p:txBody>
      </p:sp>
      <p:sp>
        <p:nvSpPr>
          <p:cNvPr id="1029" name="Rectangle 9"/>
          <p:cNvSpPr>
            <a:spLocks noGrp="1" noChangeArrowheads="1"/>
          </p:cNvSpPr>
          <p:nvPr>
            <p:ph type="title"/>
          </p:nvPr>
        </p:nvSpPr>
        <p:spPr bwMode="auto">
          <a:xfrm>
            <a:off x="191179" y="1193635"/>
            <a:ext cx="9473642" cy="663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84" tIns="47892" rIns="95784" bIns="47892" numCol="1" anchor="ctr" anchorCtr="0" compatLnSpc="1">
            <a:prstTxWarp prst="textNoShape">
              <a:avLst/>
            </a:prstTxWarp>
          </a:bodyPr>
          <a:lstStyle/>
          <a:p>
            <a:pPr lvl="0"/>
            <a:r>
              <a:rPr lang="en-US" smtClean="0"/>
              <a:t>Click to edit Master title style</a:t>
            </a:r>
            <a:endParaRPr lang="en-GB" smtClean="0"/>
          </a:p>
        </p:txBody>
      </p:sp>
      <p:sp>
        <p:nvSpPr>
          <p:cNvPr id="7" name="Rectangle 6"/>
          <p:cNvSpPr/>
          <p:nvPr userDrawn="1"/>
        </p:nvSpPr>
        <p:spPr>
          <a:xfrm>
            <a:off x="0" y="0"/>
            <a:ext cx="9906000" cy="865350"/>
          </a:xfrm>
          <a:prstGeom prst="rect">
            <a:avLst/>
          </a:prstGeom>
          <a:solidFill>
            <a:srgbClr val="009EC7"/>
          </a:solidFill>
          <a:ln>
            <a:noFill/>
          </a:ln>
        </p:spPr>
        <p:style>
          <a:lnRef idx="2">
            <a:schemeClr val="accent1">
              <a:shade val="50000"/>
            </a:schemeClr>
          </a:lnRef>
          <a:fillRef idx="1">
            <a:schemeClr val="accent1"/>
          </a:fillRef>
          <a:effectRef idx="0">
            <a:schemeClr val="accent1"/>
          </a:effectRef>
          <a:fontRef idx="minor">
            <a:schemeClr val="lt1"/>
          </a:fontRef>
        </p:style>
        <p:txBody>
          <a:bodyPr lIns="95784" tIns="47892" rIns="95784" bIns="47892" anchor="ctr"/>
          <a:lstStyle/>
          <a:p>
            <a:pPr algn="ctr" eaLnBrk="0" fontAlgn="auto" hangingPunct="0">
              <a:spcBef>
                <a:spcPts val="0"/>
              </a:spcBef>
              <a:spcAft>
                <a:spcPts val="0"/>
              </a:spcAft>
              <a:defRPr/>
            </a:pPr>
            <a:endParaRPr lang="en-US" sz="2500" dirty="0">
              <a:solidFill>
                <a:prstClr val="white"/>
              </a:solidFill>
            </a:endParaRPr>
          </a:p>
        </p:txBody>
      </p:sp>
      <p:sp>
        <p:nvSpPr>
          <p:cNvPr id="1031" name="Rectangle 11"/>
          <p:cNvSpPr>
            <a:spLocks noChangeArrowheads="1"/>
          </p:cNvSpPr>
          <p:nvPr userDrawn="1"/>
        </p:nvSpPr>
        <p:spPr bwMode="auto">
          <a:xfrm>
            <a:off x="4536819" y="6377091"/>
            <a:ext cx="750009" cy="480909"/>
          </a:xfrm>
          <a:prstGeom prst="rect">
            <a:avLst/>
          </a:prstGeom>
          <a:solidFill>
            <a:srgbClr val="009EC7"/>
          </a:solidFill>
          <a:ln>
            <a:noFill/>
          </a:ln>
          <a:effectLst>
            <a:outerShdw dist="23000" dir="5400000" rotWithShape="0">
              <a:srgbClr val="000000">
                <a:alpha val="34998"/>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lIns="33059" tIns="33059" rIns="0" bIns="47892"/>
          <a:lstStyle/>
          <a:p>
            <a:pPr eaLnBrk="0" hangingPunct="0"/>
            <a:r>
              <a:rPr lang="en-US" sz="800" i="1" dirty="0" smtClean="0">
                <a:solidFill>
                  <a:srgbClr val="FFFFFF"/>
                </a:solidFill>
                <a:latin typeface="Verdana" pitchFamily="34" charset="0"/>
                <a:ea typeface="Verdana" pitchFamily="34" charset="0"/>
                <a:cs typeface="Verdana" pitchFamily="34" charset="0"/>
              </a:rPr>
              <a:t>Education </a:t>
            </a:r>
            <a:br>
              <a:rPr lang="en-US" sz="800" i="1" dirty="0" smtClean="0">
                <a:solidFill>
                  <a:srgbClr val="FFFFFF"/>
                </a:solidFill>
                <a:latin typeface="Verdana" pitchFamily="34" charset="0"/>
                <a:ea typeface="Verdana" pitchFamily="34" charset="0"/>
                <a:cs typeface="Verdana" pitchFamily="34" charset="0"/>
              </a:rPr>
            </a:br>
            <a:r>
              <a:rPr lang="en-US" sz="800" i="1" dirty="0" smtClean="0">
                <a:solidFill>
                  <a:srgbClr val="FFFFFF"/>
                </a:solidFill>
                <a:latin typeface="Verdana" pitchFamily="34" charset="0"/>
                <a:ea typeface="Verdana" pitchFamily="34" charset="0"/>
                <a:cs typeface="Verdana" pitchFamily="34" charset="0"/>
              </a:rPr>
              <a:t>and Training</a:t>
            </a:r>
          </a:p>
        </p:txBody>
      </p:sp>
      <p:pic>
        <p:nvPicPr>
          <p:cNvPr id="1032" name="Picture 8"/>
          <p:cNvPicPr>
            <a:picLocks noChangeAspect="1"/>
          </p:cNvPicPr>
          <p:nvPr userDrawn="1"/>
        </p:nvPicPr>
        <p:blipFill>
          <a:blip r:embed="rId16" cstate="screen">
            <a:extLst>
              <a:ext uri="{28A0092B-C50C-407E-A947-70E740481C1C}">
                <a14:useLocalDpi xmlns:a14="http://schemas.microsoft.com/office/drawing/2010/main" val="0"/>
              </a:ext>
            </a:extLst>
          </a:blip>
          <a:srcRect/>
          <a:stretch>
            <a:fillRect/>
          </a:stretch>
        </p:blipFill>
        <p:spPr bwMode="auto">
          <a:xfrm>
            <a:off x="4219169" y="69113"/>
            <a:ext cx="1667667" cy="1128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3" name="Group 10"/>
          <p:cNvGrpSpPr>
            <a:grpSpLocks/>
          </p:cNvGrpSpPr>
          <p:nvPr userDrawn="1"/>
        </p:nvGrpSpPr>
        <p:grpSpPr bwMode="auto">
          <a:xfrm>
            <a:off x="9359906" y="5094185"/>
            <a:ext cx="353943" cy="1436969"/>
            <a:chOff x="10061537" y="5616847"/>
            <a:chExt cx="383147" cy="1584152"/>
          </a:xfrm>
        </p:grpSpPr>
        <p:sp>
          <p:nvSpPr>
            <p:cNvPr id="1034" name="TextBox 11"/>
            <p:cNvSpPr txBox="1">
              <a:spLocks noChangeArrowheads="1"/>
            </p:cNvSpPr>
            <p:nvPr userDrawn="1"/>
          </p:nvSpPr>
          <p:spPr bwMode="auto">
            <a:xfrm rot="5400000">
              <a:off x="9569914" y="6217350"/>
              <a:ext cx="1366393" cy="38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700">
                  <a:solidFill>
                    <a:schemeClr val="tx1"/>
                  </a:solidFill>
                  <a:latin typeface="Times" pitchFamily="18" charset="0"/>
                </a:defRPr>
              </a:lvl1pPr>
              <a:lvl2pPr marL="742950" indent="-285750">
                <a:defRPr sz="2700">
                  <a:solidFill>
                    <a:schemeClr val="tx1"/>
                  </a:solidFill>
                  <a:latin typeface="Times" pitchFamily="18" charset="0"/>
                </a:defRPr>
              </a:lvl2pPr>
              <a:lvl3pPr marL="1143000" indent="-228600">
                <a:defRPr sz="2700">
                  <a:solidFill>
                    <a:schemeClr val="tx1"/>
                  </a:solidFill>
                  <a:latin typeface="Times" pitchFamily="18" charset="0"/>
                </a:defRPr>
              </a:lvl3pPr>
              <a:lvl4pPr marL="1600200" indent="-228600">
                <a:defRPr sz="2700">
                  <a:solidFill>
                    <a:schemeClr val="tx1"/>
                  </a:solidFill>
                  <a:latin typeface="Times" pitchFamily="18" charset="0"/>
                </a:defRPr>
              </a:lvl4pPr>
              <a:lvl5pPr marL="2057400" indent="-228600">
                <a:defRPr sz="2700">
                  <a:solidFill>
                    <a:schemeClr val="tx1"/>
                  </a:solidFill>
                  <a:latin typeface="Times" pitchFamily="18" charset="0"/>
                </a:defRPr>
              </a:lvl5pPr>
              <a:lvl6pPr marL="2514600" indent="-228600" eaLnBrk="0" fontAlgn="base" hangingPunct="0">
                <a:spcBef>
                  <a:spcPct val="0"/>
                </a:spcBef>
                <a:spcAft>
                  <a:spcPct val="0"/>
                </a:spcAft>
                <a:defRPr sz="2700">
                  <a:solidFill>
                    <a:schemeClr val="tx1"/>
                  </a:solidFill>
                  <a:latin typeface="Times" pitchFamily="18" charset="0"/>
                </a:defRPr>
              </a:lvl6pPr>
              <a:lvl7pPr marL="2971800" indent="-228600" eaLnBrk="0" fontAlgn="base" hangingPunct="0">
                <a:spcBef>
                  <a:spcPct val="0"/>
                </a:spcBef>
                <a:spcAft>
                  <a:spcPct val="0"/>
                </a:spcAft>
                <a:defRPr sz="2700">
                  <a:solidFill>
                    <a:schemeClr val="tx1"/>
                  </a:solidFill>
                  <a:latin typeface="Times" pitchFamily="18" charset="0"/>
                </a:defRPr>
              </a:lvl7pPr>
              <a:lvl8pPr marL="3429000" indent="-228600" eaLnBrk="0" fontAlgn="base" hangingPunct="0">
                <a:spcBef>
                  <a:spcPct val="0"/>
                </a:spcBef>
                <a:spcAft>
                  <a:spcPct val="0"/>
                </a:spcAft>
                <a:defRPr sz="2700">
                  <a:solidFill>
                    <a:schemeClr val="tx1"/>
                  </a:solidFill>
                  <a:latin typeface="Times" pitchFamily="18" charset="0"/>
                </a:defRPr>
              </a:lvl8pPr>
              <a:lvl9pPr marL="3886200" indent="-228600" eaLnBrk="0" fontAlgn="base" hangingPunct="0">
                <a:spcBef>
                  <a:spcPct val="0"/>
                </a:spcBef>
                <a:spcAft>
                  <a:spcPct val="0"/>
                </a:spcAft>
                <a:defRPr sz="2700">
                  <a:solidFill>
                    <a:schemeClr val="tx1"/>
                  </a:solidFill>
                  <a:latin typeface="Times" pitchFamily="18" charset="0"/>
                </a:defRPr>
              </a:lvl9pPr>
            </a:lstStyle>
            <a:p>
              <a:pPr eaLnBrk="0" hangingPunct="0">
                <a:defRPr/>
              </a:pPr>
              <a:r>
                <a:rPr lang="fr-BE" sz="1700" b="1" dirty="0" smtClean="0">
                  <a:solidFill>
                    <a:srgbClr val="009EC7"/>
                  </a:solidFill>
                  <a:latin typeface="Verdana" pitchFamily="34" charset="0"/>
                  <a:ea typeface="Verdana" pitchFamily="34" charset="0"/>
                  <a:cs typeface="Verdana" pitchFamily="34" charset="0"/>
                </a:rPr>
                <a:t>Eurydice</a:t>
              </a:r>
              <a:endParaRPr lang="en-GB" sz="1700" b="1" dirty="0" smtClean="0">
                <a:solidFill>
                  <a:srgbClr val="009EC7"/>
                </a:solidFill>
                <a:latin typeface="Verdana" pitchFamily="34" charset="0"/>
                <a:ea typeface="Verdana" pitchFamily="34" charset="0"/>
                <a:cs typeface="Verdana" pitchFamily="34" charset="0"/>
              </a:endParaRPr>
            </a:p>
          </p:txBody>
        </p:sp>
        <p:sp>
          <p:nvSpPr>
            <p:cNvPr id="13" name="Oval 12"/>
            <p:cNvSpPr/>
            <p:nvPr userDrawn="1"/>
          </p:nvSpPr>
          <p:spPr>
            <a:xfrm rot="5400000">
              <a:off x="10183222" y="5616690"/>
              <a:ext cx="107938" cy="10825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sz="2500">
                <a:solidFill>
                  <a:prstClr val="white"/>
                </a:solidFill>
              </a:endParaRPr>
            </a:p>
          </p:txBody>
        </p:sp>
        <p:sp>
          <p:nvSpPr>
            <p:cNvPr id="14" name="Oval 13"/>
            <p:cNvSpPr/>
            <p:nvPr userDrawn="1"/>
          </p:nvSpPr>
          <p:spPr>
            <a:xfrm rot="5400000">
              <a:off x="10183222" y="7092904"/>
              <a:ext cx="107938" cy="10825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sz="2500">
                <a:solidFill>
                  <a:prstClr val="white"/>
                </a:solidFill>
              </a:endParaRPr>
            </a:p>
          </p:txBody>
        </p:sp>
      </p:grpSp>
    </p:spTree>
    <p:extLst>
      <p:ext uri="{BB962C8B-B14F-4D97-AF65-F5344CB8AC3E}">
        <p14:creationId xmlns:p14="http://schemas.microsoft.com/office/powerpoint/2010/main" val="86920195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Lst>
  <p:transition spd="slow">
    <p:wipe dir="r"/>
  </p:transition>
  <p:timing>
    <p:tnLst>
      <p:par>
        <p:cTn id="1" dur="indefinite" restart="never" nodeType="tmRoot"/>
      </p:par>
    </p:tnLst>
  </p:timing>
  <p:hf hdr="0" ftr="0" dt="0"/>
  <p:txStyles>
    <p:titleStyle>
      <a:lvl1pPr algn="l" rtl="0" eaLnBrk="0" fontAlgn="base" hangingPunct="0">
        <a:spcBef>
          <a:spcPct val="0"/>
        </a:spcBef>
        <a:spcAft>
          <a:spcPct val="0"/>
        </a:spcAft>
        <a:defRPr sz="2900" b="1">
          <a:solidFill>
            <a:srgbClr val="336699"/>
          </a:solidFill>
          <a:latin typeface="+mj-lt"/>
          <a:ea typeface="+mj-ea"/>
          <a:cs typeface="+mj-cs"/>
        </a:defRPr>
      </a:lvl1pPr>
      <a:lvl2pPr algn="l" rtl="0" eaLnBrk="0" fontAlgn="base" hangingPunct="0">
        <a:spcBef>
          <a:spcPct val="0"/>
        </a:spcBef>
        <a:spcAft>
          <a:spcPct val="0"/>
        </a:spcAft>
        <a:defRPr sz="2900" b="1">
          <a:solidFill>
            <a:srgbClr val="336699"/>
          </a:solidFill>
          <a:latin typeface="Verdana" pitchFamily="34" charset="0"/>
        </a:defRPr>
      </a:lvl2pPr>
      <a:lvl3pPr algn="l" rtl="0" eaLnBrk="0" fontAlgn="base" hangingPunct="0">
        <a:spcBef>
          <a:spcPct val="0"/>
        </a:spcBef>
        <a:spcAft>
          <a:spcPct val="0"/>
        </a:spcAft>
        <a:defRPr sz="2900" b="1">
          <a:solidFill>
            <a:srgbClr val="336699"/>
          </a:solidFill>
          <a:latin typeface="Verdana" pitchFamily="34" charset="0"/>
        </a:defRPr>
      </a:lvl3pPr>
      <a:lvl4pPr algn="l" rtl="0" eaLnBrk="0" fontAlgn="base" hangingPunct="0">
        <a:spcBef>
          <a:spcPct val="0"/>
        </a:spcBef>
        <a:spcAft>
          <a:spcPct val="0"/>
        </a:spcAft>
        <a:defRPr sz="2900" b="1">
          <a:solidFill>
            <a:srgbClr val="336699"/>
          </a:solidFill>
          <a:latin typeface="Verdana" pitchFamily="34" charset="0"/>
        </a:defRPr>
      </a:lvl4pPr>
      <a:lvl5pPr algn="l" rtl="0" eaLnBrk="0" fontAlgn="base" hangingPunct="0">
        <a:spcBef>
          <a:spcPct val="0"/>
        </a:spcBef>
        <a:spcAft>
          <a:spcPct val="0"/>
        </a:spcAft>
        <a:defRPr sz="2900" b="1">
          <a:solidFill>
            <a:srgbClr val="336699"/>
          </a:solidFill>
          <a:latin typeface="Verdana" pitchFamily="34" charset="0"/>
        </a:defRPr>
      </a:lvl5pPr>
      <a:lvl6pPr marL="478919" algn="l" rtl="0" eaLnBrk="1" fontAlgn="base" hangingPunct="1">
        <a:spcBef>
          <a:spcPct val="0"/>
        </a:spcBef>
        <a:spcAft>
          <a:spcPct val="0"/>
        </a:spcAft>
        <a:defRPr sz="2900" b="1">
          <a:solidFill>
            <a:schemeClr val="bg1"/>
          </a:solidFill>
          <a:latin typeface="Verdana" pitchFamily="34" charset="0"/>
        </a:defRPr>
      </a:lvl6pPr>
      <a:lvl7pPr marL="957838" algn="l" rtl="0" eaLnBrk="1" fontAlgn="base" hangingPunct="1">
        <a:spcBef>
          <a:spcPct val="0"/>
        </a:spcBef>
        <a:spcAft>
          <a:spcPct val="0"/>
        </a:spcAft>
        <a:defRPr sz="2900" b="1">
          <a:solidFill>
            <a:schemeClr val="bg1"/>
          </a:solidFill>
          <a:latin typeface="Verdana" pitchFamily="34" charset="0"/>
        </a:defRPr>
      </a:lvl7pPr>
      <a:lvl8pPr marL="1436757" algn="l" rtl="0" eaLnBrk="1" fontAlgn="base" hangingPunct="1">
        <a:spcBef>
          <a:spcPct val="0"/>
        </a:spcBef>
        <a:spcAft>
          <a:spcPct val="0"/>
        </a:spcAft>
        <a:defRPr sz="2900" b="1">
          <a:solidFill>
            <a:schemeClr val="bg1"/>
          </a:solidFill>
          <a:latin typeface="Verdana" pitchFamily="34" charset="0"/>
        </a:defRPr>
      </a:lvl8pPr>
      <a:lvl9pPr marL="1915677" algn="l" rtl="0" eaLnBrk="1" fontAlgn="base" hangingPunct="1">
        <a:spcBef>
          <a:spcPct val="0"/>
        </a:spcBef>
        <a:spcAft>
          <a:spcPct val="0"/>
        </a:spcAft>
        <a:defRPr sz="2900" b="1">
          <a:solidFill>
            <a:schemeClr val="bg1"/>
          </a:solidFill>
          <a:latin typeface="Verdana" pitchFamily="34" charset="0"/>
        </a:defRPr>
      </a:lvl9pPr>
    </p:titleStyle>
    <p:bodyStyle>
      <a:lvl1pPr marL="358619" indent="-358619" algn="l" rtl="0" eaLnBrk="0" fontAlgn="base" hangingPunct="0">
        <a:spcBef>
          <a:spcPct val="20000"/>
        </a:spcBef>
        <a:spcAft>
          <a:spcPct val="0"/>
        </a:spcAft>
        <a:buChar char="•"/>
        <a:defRPr sz="3400">
          <a:solidFill>
            <a:srgbClr val="336699"/>
          </a:solidFill>
          <a:latin typeface="+mn-lt"/>
          <a:ea typeface="+mn-ea"/>
          <a:cs typeface="+mn-cs"/>
        </a:defRPr>
      </a:lvl1pPr>
      <a:lvl2pPr marL="777009" indent="-298850" algn="l" rtl="0" eaLnBrk="0" fontAlgn="base" hangingPunct="0">
        <a:spcBef>
          <a:spcPct val="20000"/>
        </a:spcBef>
        <a:spcAft>
          <a:spcPct val="0"/>
        </a:spcAft>
        <a:buChar char="–"/>
        <a:defRPr sz="2900">
          <a:solidFill>
            <a:srgbClr val="336699"/>
          </a:solidFill>
          <a:latin typeface="+mn-lt"/>
        </a:defRPr>
      </a:lvl2pPr>
      <a:lvl3pPr marL="1196855" indent="-239079" algn="l" rtl="0" eaLnBrk="0" fontAlgn="base" hangingPunct="0">
        <a:spcBef>
          <a:spcPct val="20000"/>
        </a:spcBef>
        <a:spcAft>
          <a:spcPct val="0"/>
        </a:spcAft>
        <a:buChar char="•"/>
        <a:defRPr sz="2500">
          <a:solidFill>
            <a:srgbClr val="336699"/>
          </a:solidFill>
          <a:latin typeface="+mn-lt"/>
        </a:defRPr>
      </a:lvl3pPr>
      <a:lvl4pPr marL="1675014" indent="-239079" algn="l" rtl="0" eaLnBrk="0" fontAlgn="base" hangingPunct="0">
        <a:spcBef>
          <a:spcPct val="20000"/>
        </a:spcBef>
        <a:spcAft>
          <a:spcPct val="0"/>
        </a:spcAft>
        <a:buChar char="–"/>
        <a:defRPr sz="2100">
          <a:solidFill>
            <a:srgbClr val="336699"/>
          </a:solidFill>
          <a:latin typeface="+mn-lt"/>
        </a:defRPr>
      </a:lvl4pPr>
      <a:lvl5pPr marL="2154630" indent="-239079" algn="l" rtl="0" eaLnBrk="0" fontAlgn="base" hangingPunct="0">
        <a:spcBef>
          <a:spcPct val="20000"/>
        </a:spcBef>
        <a:spcAft>
          <a:spcPct val="0"/>
        </a:spcAft>
        <a:buChar char="»"/>
        <a:defRPr sz="2100">
          <a:solidFill>
            <a:srgbClr val="336699"/>
          </a:solidFill>
          <a:latin typeface="+mn-lt"/>
        </a:defRPr>
      </a:lvl5pPr>
      <a:lvl6pPr marL="2634055" indent="-239460" algn="l" rtl="0" eaLnBrk="1" fontAlgn="base" hangingPunct="1">
        <a:spcBef>
          <a:spcPct val="20000"/>
        </a:spcBef>
        <a:spcAft>
          <a:spcPct val="0"/>
        </a:spcAft>
        <a:buChar char="»"/>
        <a:defRPr sz="2100">
          <a:solidFill>
            <a:srgbClr val="336699"/>
          </a:solidFill>
          <a:latin typeface="+mn-lt"/>
        </a:defRPr>
      </a:lvl6pPr>
      <a:lvl7pPr marL="3112975" indent="-239460" algn="l" rtl="0" eaLnBrk="1" fontAlgn="base" hangingPunct="1">
        <a:spcBef>
          <a:spcPct val="20000"/>
        </a:spcBef>
        <a:spcAft>
          <a:spcPct val="0"/>
        </a:spcAft>
        <a:buChar char="»"/>
        <a:defRPr sz="2100">
          <a:solidFill>
            <a:srgbClr val="336699"/>
          </a:solidFill>
          <a:latin typeface="+mn-lt"/>
        </a:defRPr>
      </a:lvl7pPr>
      <a:lvl8pPr marL="3591894" indent="-239460" algn="l" rtl="0" eaLnBrk="1" fontAlgn="base" hangingPunct="1">
        <a:spcBef>
          <a:spcPct val="20000"/>
        </a:spcBef>
        <a:spcAft>
          <a:spcPct val="0"/>
        </a:spcAft>
        <a:buChar char="»"/>
        <a:defRPr sz="2100">
          <a:solidFill>
            <a:srgbClr val="336699"/>
          </a:solidFill>
          <a:latin typeface="+mn-lt"/>
        </a:defRPr>
      </a:lvl8pPr>
      <a:lvl9pPr marL="4070813" indent="-239460" algn="l" rtl="0" eaLnBrk="1" fontAlgn="base" hangingPunct="1">
        <a:spcBef>
          <a:spcPct val="20000"/>
        </a:spcBef>
        <a:spcAft>
          <a:spcPct val="0"/>
        </a:spcAft>
        <a:buChar char="»"/>
        <a:defRPr sz="2100">
          <a:solidFill>
            <a:srgbClr val="336699"/>
          </a:solidFill>
          <a:latin typeface="+mn-lt"/>
        </a:defRPr>
      </a:lvl9pPr>
    </p:bodyStyle>
    <p:otherStyle>
      <a:defPPr>
        <a:defRPr lang="en-US"/>
      </a:defPPr>
      <a:lvl1pPr marL="0" algn="l" defTabSz="957838" rtl="0" eaLnBrk="1" latinLnBrk="0" hangingPunct="1">
        <a:defRPr sz="1900" kern="1200">
          <a:solidFill>
            <a:schemeClr val="tx1"/>
          </a:solidFill>
          <a:latin typeface="+mn-lt"/>
          <a:ea typeface="+mn-ea"/>
          <a:cs typeface="+mn-cs"/>
        </a:defRPr>
      </a:lvl1pPr>
      <a:lvl2pPr marL="478919" algn="l" defTabSz="957838" rtl="0" eaLnBrk="1" latinLnBrk="0" hangingPunct="1">
        <a:defRPr sz="1900" kern="1200">
          <a:solidFill>
            <a:schemeClr val="tx1"/>
          </a:solidFill>
          <a:latin typeface="+mn-lt"/>
          <a:ea typeface="+mn-ea"/>
          <a:cs typeface="+mn-cs"/>
        </a:defRPr>
      </a:lvl2pPr>
      <a:lvl3pPr marL="957838" algn="l" defTabSz="957838" rtl="0" eaLnBrk="1" latinLnBrk="0" hangingPunct="1">
        <a:defRPr sz="1900" kern="1200">
          <a:solidFill>
            <a:schemeClr val="tx1"/>
          </a:solidFill>
          <a:latin typeface="+mn-lt"/>
          <a:ea typeface="+mn-ea"/>
          <a:cs typeface="+mn-cs"/>
        </a:defRPr>
      </a:lvl3pPr>
      <a:lvl4pPr marL="1436757" algn="l" defTabSz="957838" rtl="0" eaLnBrk="1" latinLnBrk="0" hangingPunct="1">
        <a:defRPr sz="1900" kern="1200">
          <a:solidFill>
            <a:schemeClr val="tx1"/>
          </a:solidFill>
          <a:latin typeface="+mn-lt"/>
          <a:ea typeface="+mn-ea"/>
          <a:cs typeface="+mn-cs"/>
        </a:defRPr>
      </a:lvl4pPr>
      <a:lvl5pPr marL="1915677" algn="l" defTabSz="957838" rtl="0" eaLnBrk="1" latinLnBrk="0" hangingPunct="1">
        <a:defRPr sz="1900" kern="1200">
          <a:solidFill>
            <a:schemeClr val="tx1"/>
          </a:solidFill>
          <a:latin typeface="+mn-lt"/>
          <a:ea typeface="+mn-ea"/>
          <a:cs typeface="+mn-cs"/>
        </a:defRPr>
      </a:lvl5pPr>
      <a:lvl6pPr marL="2394596" algn="l" defTabSz="957838" rtl="0" eaLnBrk="1" latinLnBrk="0" hangingPunct="1">
        <a:defRPr sz="1900" kern="1200">
          <a:solidFill>
            <a:schemeClr val="tx1"/>
          </a:solidFill>
          <a:latin typeface="+mn-lt"/>
          <a:ea typeface="+mn-ea"/>
          <a:cs typeface="+mn-cs"/>
        </a:defRPr>
      </a:lvl6pPr>
      <a:lvl7pPr marL="2873515" algn="l" defTabSz="957838" rtl="0" eaLnBrk="1" latinLnBrk="0" hangingPunct="1">
        <a:defRPr sz="1900" kern="1200">
          <a:solidFill>
            <a:schemeClr val="tx1"/>
          </a:solidFill>
          <a:latin typeface="+mn-lt"/>
          <a:ea typeface="+mn-ea"/>
          <a:cs typeface="+mn-cs"/>
        </a:defRPr>
      </a:lvl7pPr>
      <a:lvl8pPr marL="3352434" algn="l" defTabSz="957838" rtl="0" eaLnBrk="1" latinLnBrk="0" hangingPunct="1">
        <a:defRPr sz="1900" kern="1200">
          <a:solidFill>
            <a:schemeClr val="tx1"/>
          </a:solidFill>
          <a:latin typeface="+mn-lt"/>
          <a:ea typeface="+mn-ea"/>
          <a:cs typeface="+mn-cs"/>
        </a:defRPr>
      </a:lvl8pPr>
      <a:lvl9pPr marL="3831353" algn="l" defTabSz="957838"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91179" y="1968274"/>
            <a:ext cx="9448642" cy="3955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556" tIns="47778" rIns="95556" bIns="4777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8" name="Rectangle 4"/>
          <p:cNvSpPr>
            <a:spLocks noGrp="1" noChangeArrowheads="1"/>
          </p:cNvSpPr>
          <p:nvPr>
            <p:ph type="dt" sz="half" idx="2"/>
          </p:nvPr>
        </p:nvSpPr>
        <p:spPr bwMode="auto">
          <a:xfrm>
            <a:off x="166179" y="6467801"/>
            <a:ext cx="1873552" cy="476590"/>
          </a:xfrm>
          <a:prstGeom prst="rect">
            <a:avLst/>
          </a:prstGeom>
          <a:noFill/>
          <a:ln w="9525">
            <a:noFill/>
            <a:miter lim="800000"/>
            <a:headEnd/>
            <a:tailEnd/>
          </a:ln>
          <a:effectLst/>
        </p:spPr>
        <p:txBody>
          <a:bodyPr vert="horz" wrap="square" lIns="95556" tIns="47778" rIns="95556" bIns="47778" numCol="1" anchor="t" anchorCtr="0" compatLnSpc="1">
            <a:prstTxWarp prst="textNoShape">
              <a:avLst/>
            </a:prstTxWarp>
          </a:bodyPr>
          <a:lstStyle>
            <a:lvl1pPr>
              <a:spcBef>
                <a:spcPct val="0"/>
              </a:spcBef>
              <a:defRPr sz="1300">
                <a:solidFill>
                  <a:srgbClr val="808080"/>
                </a:solidFill>
              </a:defRPr>
            </a:lvl1pPr>
          </a:lstStyle>
          <a:p>
            <a:pPr eaLnBrk="0" hangingPunct="0">
              <a:defRPr/>
            </a:pPr>
            <a:fld id="{ABDE5586-AADC-4B7F-9A57-8E9CFB54D2AB}" type="datetime1">
              <a:rPr lang="en-US" smtClean="0">
                <a:latin typeface="Times" pitchFamily="18" charset="0"/>
              </a:rPr>
              <a:pPr eaLnBrk="0" hangingPunct="0">
                <a:defRPr/>
              </a:pPr>
              <a:t>12/3/2015</a:t>
            </a:fld>
            <a:endParaRPr lang="en-GB" dirty="0">
              <a:latin typeface="Times" pitchFamily="18" charset="0"/>
            </a:endParaRPr>
          </a:p>
        </p:txBody>
      </p:sp>
      <p:sp>
        <p:nvSpPr>
          <p:cNvPr id="1030" name="Rectangle 6"/>
          <p:cNvSpPr>
            <a:spLocks noGrp="1" noChangeArrowheads="1"/>
          </p:cNvSpPr>
          <p:nvPr>
            <p:ph type="sldNum" sz="quarter" idx="4"/>
          </p:nvPr>
        </p:nvSpPr>
        <p:spPr bwMode="auto">
          <a:xfrm>
            <a:off x="7391264" y="6467801"/>
            <a:ext cx="2311792" cy="476590"/>
          </a:xfrm>
          <a:prstGeom prst="rect">
            <a:avLst/>
          </a:prstGeom>
          <a:noFill/>
          <a:ln w="9525">
            <a:noFill/>
            <a:miter lim="800000"/>
            <a:headEnd/>
            <a:tailEnd/>
          </a:ln>
          <a:effectLst/>
        </p:spPr>
        <p:txBody>
          <a:bodyPr vert="horz" wrap="square" lIns="95556" tIns="47778" rIns="95556" bIns="47778" numCol="1" anchor="t" anchorCtr="0" compatLnSpc="1">
            <a:prstTxWarp prst="textNoShape">
              <a:avLst/>
            </a:prstTxWarp>
          </a:bodyPr>
          <a:lstStyle>
            <a:lvl1pPr algn="r">
              <a:spcBef>
                <a:spcPct val="0"/>
              </a:spcBef>
              <a:defRPr sz="1300">
                <a:solidFill>
                  <a:schemeClr val="tx1"/>
                </a:solidFill>
              </a:defRPr>
            </a:lvl1pPr>
          </a:lstStyle>
          <a:p>
            <a:pPr eaLnBrk="0" hangingPunct="0">
              <a:defRPr/>
            </a:pPr>
            <a:fld id="{FF4FBB1B-6C06-4C5C-9E29-2982934BED44}" type="slidenum">
              <a:rPr lang="en-GB" smtClean="0">
                <a:solidFill>
                  <a:prstClr val="black"/>
                </a:solidFill>
                <a:latin typeface="Times" pitchFamily="18" charset="0"/>
              </a:rPr>
              <a:pPr eaLnBrk="0" hangingPunct="0">
                <a:defRPr/>
              </a:pPr>
              <a:t>‹#›</a:t>
            </a:fld>
            <a:endParaRPr lang="en-GB" dirty="0">
              <a:solidFill>
                <a:prstClr val="black"/>
              </a:solidFill>
              <a:latin typeface="Times" pitchFamily="18" charset="0"/>
            </a:endParaRPr>
          </a:p>
        </p:txBody>
      </p:sp>
      <p:sp>
        <p:nvSpPr>
          <p:cNvPr id="1029" name="Rectangle 9"/>
          <p:cNvSpPr>
            <a:spLocks noGrp="1" noChangeArrowheads="1"/>
          </p:cNvSpPr>
          <p:nvPr>
            <p:ph type="title"/>
          </p:nvPr>
        </p:nvSpPr>
        <p:spPr bwMode="auto">
          <a:xfrm>
            <a:off x="191179" y="1193635"/>
            <a:ext cx="9473642" cy="663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556" tIns="47778" rIns="95556" bIns="47778" numCol="1" anchor="ctr" anchorCtr="0" compatLnSpc="1">
            <a:prstTxWarp prst="textNoShape">
              <a:avLst/>
            </a:prstTxWarp>
          </a:bodyPr>
          <a:lstStyle/>
          <a:p>
            <a:pPr lvl="0"/>
            <a:r>
              <a:rPr lang="en-US" smtClean="0"/>
              <a:t>Click to edit Master title style</a:t>
            </a:r>
            <a:endParaRPr lang="en-GB" smtClean="0"/>
          </a:p>
        </p:txBody>
      </p:sp>
      <p:sp>
        <p:nvSpPr>
          <p:cNvPr id="7" name="Rectangle 6"/>
          <p:cNvSpPr/>
          <p:nvPr userDrawn="1"/>
        </p:nvSpPr>
        <p:spPr>
          <a:xfrm>
            <a:off x="0" y="2"/>
            <a:ext cx="9906000" cy="865350"/>
          </a:xfrm>
          <a:prstGeom prst="rect">
            <a:avLst/>
          </a:prstGeom>
          <a:solidFill>
            <a:srgbClr val="009EC7"/>
          </a:solidFill>
          <a:ln>
            <a:noFill/>
          </a:ln>
        </p:spPr>
        <p:style>
          <a:lnRef idx="2">
            <a:schemeClr val="accent1">
              <a:shade val="50000"/>
            </a:schemeClr>
          </a:lnRef>
          <a:fillRef idx="1">
            <a:schemeClr val="accent1"/>
          </a:fillRef>
          <a:effectRef idx="0">
            <a:schemeClr val="accent1"/>
          </a:effectRef>
          <a:fontRef idx="minor">
            <a:schemeClr val="lt1"/>
          </a:fontRef>
        </p:style>
        <p:txBody>
          <a:bodyPr lIns="95556" tIns="47778" rIns="95556" bIns="47778" anchor="ctr"/>
          <a:lstStyle/>
          <a:p>
            <a:pPr algn="ctr" eaLnBrk="0" fontAlgn="auto" hangingPunct="0">
              <a:spcBef>
                <a:spcPts val="0"/>
              </a:spcBef>
              <a:spcAft>
                <a:spcPts val="0"/>
              </a:spcAft>
              <a:defRPr/>
            </a:pPr>
            <a:endParaRPr lang="en-US" sz="2500" dirty="0">
              <a:solidFill>
                <a:prstClr val="white"/>
              </a:solidFill>
            </a:endParaRPr>
          </a:p>
        </p:txBody>
      </p:sp>
      <p:sp>
        <p:nvSpPr>
          <p:cNvPr id="1031" name="Rectangle 11"/>
          <p:cNvSpPr>
            <a:spLocks noChangeArrowheads="1"/>
          </p:cNvSpPr>
          <p:nvPr userDrawn="1"/>
        </p:nvSpPr>
        <p:spPr bwMode="auto">
          <a:xfrm>
            <a:off x="4536857" y="6377091"/>
            <a:ext cx="750009" cy="480909"/>
          </a:xfrm>
          <a:prstGeom prst="rect">
            <a:avLst/>
          </a:prstGeom>
          <a:solidFill>
            <a:srgbClr val="009EC7"/>
          </a:solidFill>
          <a:ln>
            <a:noFill/>
          </a:ln>
          <a:effectLst>
            <a:outerShdw dist="23000" dir="5400000" rotWithShape="0">
              <a:srgbClr val="000000">
                <a:alpha val="34998"/>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lIns="32981" tIns="32981" rIns="0" bIns="47778"/>
          <a:lstStyle/>
          <a:p>
            <a:pPr eaLnBrk="0" hangingPunct="0"/>
            <a:r>
              <a:rPr lang="en-US" sz="800" i="1" dirty="0" smtClean="0">
                <a:solidFill>
                  <a:srgbClr val="FFFFFF"/>
                </a:solidFill>
                <a:latin typeface="Verdana" pitchFamily="34" charset="0"/>
                <a:ea typeface="Verdana" pitchFamily="34" charset="0"/>
                <a:cs typeface="Verdana" pitchFamily="34" charset="0"/>
              </a:rPr>
              <a:t>Education </a:t>
            </a:r>
            <a:br>
              <a:rPr lang="en-US" sz="800" i="1" dirty="0" smtClean="0">
                <a:solidFill>
                  <a:srgbClr val="FFFFFF"/>
                </a:solidFill>
                <a:latin typeface="Verdana" pitchFamily="34" charset="0"/>
                <a:ea typeface="Verdana" pitchFamily="34" charset="0"/>
                <a:cs typeface="Verdana" pitchFamily="34" charset="0"/>
              </a:rPr>
            </a:br>
            <a:r>
              <a:rPr lang="en-US" sz="800" i="1" dirty="0" smtClean="0">
                <a:solidFill>
                  <a:srgbClr val="FFFFFF"/>
                </a:solidFill>
                <a:latin typeface="Verdana" pitchFamily="34" charset="0"/>
                <a:ea typeface="Verdana" pitchFamily="34" charset="0"/>
                <a:cs typeface="Verdana" pitchFamily="34" charset="0"/>
              </a:rPr>
              <a:t>and Training</a:t>
            </a:r>
          </a:p>
        </p:txBody>
      </p:sp>
      <p:grpSp>
        <p:nvGrpSpPr>
          <p:cNvPr id="1033" name="Group 10"/>
          <p:cNvGrpSpPr>
            <a:grpSpLocks/>
          </p:cNvGrpSpPr>
          <p:nvPr userDrawn="1"/>
        </p:nvGrpSpPr>
        <p:grpSpPr bwMode="auto">
          <a:xfrm>
            <a:off x="9359944" y="5094223"/>
            <a:ext cx="353943" cy="1436969"/>
            <a:chOff x="10061537" y="5616847"/>
            <a:chExt cx="383147" cy="1584152"/>
          </a:xfrm>
        </p:grpSpPr>
        <p:sp>
          <p:nvSpPr>
            <p:cNvPr id="1034" name="TextBox 11"/>
            <p:cNvSpPr txBox="1">
              <a:spLocks noChangeArrowheads="1"/>
            </p:cNvSpPr>
            <p:nvPr userDrawn="1"/>
          </p:nvSpPr>
          <p:spPr bwMode="auto">
            <a:xfrm rot="5400000">
              <a:off x="9569914" y="6217350"/>
              <a:ext cx="1366393" cy="38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700">
                  <a:solidFill>
                    <a:schemeClr val="tx1"/>
                  </a:solidFill>
                  <a:latin typeface="Times" pitchFamily="18" charset="0"/>
                </a:defRPr>
              </a:lvl1pPr>
              <a:lvl2pPr marL="742950" indent="-285750">
                <a:defRPr sz="2700">
                  <a:solidFill>
                    <a:schemeClr val="tx1"/>
                  </a:solidFill>
                  <a:latin typeface="Times" pitchFamily="18" charset="0"/>
                </a:defRPr>
              </a:lvl2pPr>
              <a:lvl3pPr marL="1143000" indent="-228600">
                <a:defRPr sz="2700">
                  <a:solidFill>
                    <a:schemeClr val="tx1"/>
                  </a:solidFill>
                  <a:latin typeface="Times" pitchFamily="18" charset="0"/>
                </a:defRPr>
              </a:lvl3pPr>
              <a:lvl4pPr marL="1600200" indent="-228600">
                <a:defRPr sz="2700">
                  <a:solidFill>
                    <a:schemeClr val="tx1"/>
                  </a:solidFill>
                  <a:latin typeface="Times" pitchFamily="18" charset="0"/>
                </a:defRPr>
              </a:lvl4pPr>
              <a:lvl5pPr marL="2057400" indent="-228600">
                <a:defRPr sz="2700">
                  <a:solidFill>
                    <a:schemeClr val="tx1"/>
                  </a:solidFill>
                  <a:latin typeface="Times" pitchFamily="18" charset="0"/>
                </a:defRPr>
              </a:lvl5pPr>
              <a:lvl6pPr marL="2514600" indent="-228600" eaLnBrk="0" fontAlgn="base" hangingPunct="0">
                <a:spcBef>
                  <a:spcPct val="0"/>
                </a:spcBef>
                <a:spcAft>
                  <a:spcPct val="0"/>
                </a:spcAft>
                <a:defRPr sz="2700">
                  <a:solidFill>
                    <a:schemeClr val="tx1"/>
                  </a:solidFill>
                  <a:latin typeface="Times" pitchFamily="18" charset="0"/>
                </a:defRPr>
              </a:lvl6pPr>
              <a:lvl7pPr marL="2971800" indent="-228600" eaLnBrk="0" fontAlgn="base" hangingPunct="0">
                <a:spcBef>
                  <a:spcPct val="0"/>
                </a:spcBef>
                <a:spcAft>
                  <a:spcPct val="0"/>
                </a:spcAft>
                <a:defRPr sz="2700">
                  <a:solidFill>
                    <a:schemeClr val="tx1"/>
                  </a:solidFill>
                  <a:latin typeface="Times" pitchFamily="18" charset="0"/>
                </a:defRPr>
              </a:lvl7pPr>
              <a:lvl8pPr marL="3429000" indent="-228600" eaLnBrk="0" fontAlgn="base" hangingPunct="0">
                <a:spcBef>
                  <a:spcPct val="0"/>
                </a:spcBef>
                <a:spcAft>
                  <a:spcPct val="0"/>
                </a:spcAft>
                <a:defRPr sz="2700">
                  <a:solidFill>
                    <a:schemeClr val="tx1"/>
                  </a:solidFill>
                  <a:latin typeface="Times" pitchFamily="18" charset="0"/>
                </a:defRPr>
              </a:lvl8pPr>
              <a:lvl9pPr marL="3886200" indent="-228600" eaLnBrk="0" fontAlgn="base" hangingPunct="0">
                <a:spcBef>
                  <a:spcPct val="0"/>
                </a:spcBef>
                <a:spcAft>
                  <a:spcPct val="0"/>
                </a:spcAft>
                <a:defRPr sz="2700">
                  <a:solidFill>
                    <a:schemeClr val="tx1"/>
                  </a:solidFill>
                  <a:latin typeface="Times" pitchFamily="18" charset="0"/>
                </a:defRPr>
              </a:lvl9pPr>
            </a:lstStyle>
            <a:p>
              <a:pPr eaLnBrk="0" hangingPunct="0">
                <a:defRPr/>
              </a:pPr>
              <a:r>
                <a:rPr lang="fr-BE" sz="1700" b="1" dirty="0" smtClean="0">
                  <a:solidFill>
                    <a:srgbClr val="009EC7"/>
                  </a:solidFill>
                  <a:latin typeface="Verdana" pitchFamily="34" charset="0"/>
                  <a:ea typeface="Verdana" pitchFamily="34" charset="0"/>
                  <a:cs typeface="Verdana" pitchFamily="34" charset="0"/>
                </a:rPr>
                <a:t>Eurydice</a:t>
              </a:r>
              <a:endParaRPr lang="en-GB" sz="1700" b="1" dirty="0" smtClean="0">
                <a:solidFill>
                  <a:srgbClr val="009EC7"/>
                </a:solidFill>
                <a:latin typeface="Verdana" pitchFamily="34" charset="0"/>
                <a:ea typeface="Verdana" pitchFamily="34" charset="0"/>
                <a:cs typeface="Verdana" pitchFamily="34" charset="0"/>
              </a:endParaRPr>
            </a:p>
          </p:txBody>
        </p:sp>
        <p:sp>
          <p:nvSpPr>
            <p:cNvPr id="13" name="Oval 12"/>
            <p:cNvSpPr/>
            <p:nvPr userDrawn="1"/>
          </p:nvSpPr>
          <p:spPr>
            <a:xfrm rot="5400000">
              <a:off x="10183222" y="5616690"/>
              <a:ext cx="107938" cy="10825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sz="2500">
                <a:solidFill>
                  <a:prstClr val="white"/>
                </a:solidFill>
              </a:endParaRPr>
            </a:p>
          </p:txBody>
        </p:sp>
        <p:sp>
          <p:nvSpPr>
            <p:cNvPr id="14" name="Oval 13"/>
            <p:cNvSpPr/>
            <p:nvPr userDrawn="1"/>
          </p:nvSpPr>
          <p:spPr>
            <a:xfrm rot="5400000">
              <a:off x="10183222" y="7092904"/>
              <a:ext cx="107938" cy="10825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sz="2500">
                <a:solidFill>
                  <a:prstClr val="white"/>
                </a:solidFill>
              </a:endParaRPr>
            </a:p>
          </p:txBody>
        </p:sp>
      </p:grpSp>
      <p:pic>
        <p:nvPicPr>
          <p:cNvPr id="205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116388" y="63277"/>
            <a:ext cx="167005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7434167"/>
      </p:ext>
    </p:extLst>
  </p:cSld>
  <p:clrMap bg1="lt1" tx1="dk1" bg2="lt2" tx2="dk2" accent1="accent1" accent2="accent2" accent3="accent3" accent4="accent4" accent5="accent5" accent6="accent6" hlink="hlink" folHlink="folHlink"/>
  <p:sldLayoutIdLst>
    <p:sldLayoutId id="2147483722" r:id="rId1"/>
    <p:sldLayoutId id="2147483723" r:id="rId2"/>
  </p:sldLayoutIdLst>
  <p:transition spd="slow">
    <p:wipe dir="r"/>
  </p:transition>
  <p:timing>
    <p:tnLst>
      <p:par>
        <p:cTn id="1" dur="indefinite" restart="never" nodeType="tmRoot"/>
      </p:par>
    </p:tnLst>
  </p:timing>
  <p:hf hdr="0" ftr="0" dt="0"/>
  <p:txStyles>
    <p:titleStyle>
      <a:lvl1pPr algn="l" rtl="0" eaLnBrk="0" fontAlgn="base" hangingPunct="0">
        <a:spcBef>
          <a:spcPct val="0"/>
        </a:spcBef>
        <a:spcAft>
          <a:spcPct val="0"/>
        </a:spcAft>
        <a:defRPr sz="2900" b="1">
          <a:solidFill>
            <a:srgbClr val="336699"/>
          </a:solidFill>
          <a:latin typeface="+mj-lt"/>
          <a:ea typeface="+mj-ea"/>
          <a:cs typeface="+mj-cs"/>
        </a:defRPr>
      </a:lvl1pPr>
      <a:lvl2pPr algn="l" rtl="0" eaLnBrk="0" fontAlgn="base" hangingPunct="0">
        <a:spcBef>
          <a:spcPct val="0"/>
        </a:spcBef>
        <a:spcAft>
          <a:spcPct val="0"/>
        </a:spcAft>
        <a:defRPr sz="2900" b="1">
          <a:solidFill>
            <a:srgbClr val="336699"/>
          </a:solidFill>
          <a:latin typeface="Verdana" pitchFamily="34" charset="0"/>
        </a:defRPr>
      </a:lvl2pPr>
      <a:lvl3pPr algn="l" rtl="0" eaLnBrk="0" fontAlgn="base" hangingPunct="0">
        <a:spcBef>
          <a:spcPct val="0"/>
        </a:spcBef>
        <a:spcAft>
          <a:spcPct val="0"/>
        </a:spcAft>
        <a:defRPr sz="2900" b="1">
          <a:solidFill>
            <a:srgbClr val="336699"/>
          </a:solidFill>
          <a:latin typeface="Verdana" pitchFamily="34" charset="0"/>
        </a:defRPr>
      </a:lvl3pPr>
      <a:lvl4pPr algn="l" rtl="0" eaLnBrk="0" fontAlgn="base" hangingPunct="0">
        <a:spcBef>
          <a:spcPct val="0"/>
        </a:spcBef>
        <a:spcAft>
          <a:spcPct val="0"/>
        </a:spcAft>
        <a:defRPr sz="2900" b="1">
          <a:solidFill>
            <a:srgbClr val="336699"/>
          </a:solidFill>
          <a:latin typeface="Verdana" pitchFamily="34" charset="0"/>
        </a:defRPr>
      </a:lvl4pPr>
      <a:lvl5pPr algn="l" rtl="0" eaLnBrk="0" fontAlgn="base" hangingPunct="0">
        <a:spcBef>
          <a:spcPct val="0"/>
        </a:spcBef>
        <a:spcAft>
          <a:spcPct val="0"/>
        </a:spcAft>
        <a:defRPr sz="2900" b="1">
          <a:solidFill>
            <a:srgbClr val="336699"/>
          </a:solidFill>
          <a:latin typeface="Verdana" pitchFamily="34" charset="0"/>
        </a:defRPr>
      </a:lvl5pPr>
      <a:lvl6pPr marL="477779" algn="l" rtl="0" eaLnBrk="1" fontAlgn="base" hangingPunct="1">
        <a:spcBef>
          <a:spcPct val="0"/>
        </a:spcBef>
        <a:spcAft>
          <a:spcPct val="0"/>
        </a:spcAft>
        <a:defRPr sz="2900" b="1">
          <a:solidFill>
            <a:schemeClr val="bg1"/>
          </a:solidFill>
          <a:latin typeface="Verdana" pitchFamily="34" charset="0"/>
        </a:defRPr>
      </a:lvl6pPr>
      <a:lvl7pPr marL="955544" algn="l" rtl="0" eaLnBrk="1" fontAlgn="base" hangingPunct="1">
        <a:spcBef>
          <a:spcPct val="0"/>
        </a:spcBef>
        <a:spcAft>
          <a:spcPct val="0"/>
        </a:spcAft>
        <a:defRPr sz="2900" b="1">
          <a:solidFill>
            <a:schemeClr val="bg1"/>
          </a:solidFill>
          <a:latin typeface="Verdana" pitchFamily="34" charset="0"/>
        </a:defRPr>
      </a:lvl7pPr>
      <a:lvl8pPr marL="1433337" algn="l" rtl="0" eaLnBrk="1" fontAlgn="base" hangingPunct="1">
        <a:spcBef>
          <a:spcPct val="0"/>
        </a:spcBef>
        <a:spcAft>
          <a:spcPct val="0"/>
        </a:spcAft>
        <a:defRPr sz="2900" b="1">
          <a:solidFill>
            <a:schemeClr val="bg1"/>
          </a:solidFill>
          <a:latin typeface="Verdana" pitchFamily="34" charset="0"/>
        </a:defRPr>
      </a:lvl8pPr>
      <a:lvl9pPr marL="1911085" algn="l" rtl="0" eaLnBrk="1" fontAlgn="base" hangingPunct="1">
        <a:spcBef>
          <a:spcPct val="0"/>
        </a:spcBef>
        <a:spcAft>
          <a:spcPct val="0"/>
        </a:spcAft>
        <a:defRPr sz="2900" b="1">
          <a:solidFill>
            <a:schemeClr val="bg1"/>
          </a:solidFill>
          <a:latin typeface="Verdana" pitchFamily="34" charset="0"/>
        </a:defRPr>
      </a:lvl9pPr>
    </p:titleStyle>
    <p:bodyStyle>
      <a:lvl1pPr marL="357760" indent="-357760" algn="l" rtl="0" eaLnBrk="0" fontAlgn="base" hangingPunct="0">
        <a:spcBef>
          <a:spcPct val="20000"/>
        </a:spcBef>
        <a:spcAft>
          <a:spcPct val="0"/>
        </a:spcAft>
        <a:buChar char="•"/>
        <a:defRPr sz="3400">
          <a:solidFill>
            <a:srgbClr val="336699"/>
          </a:solidFill>
          <a:latin typeface="+mn-lt"/>
          <a:ea typeface="+mn-ea"/>
          <a:cs typeface="+mn-cs"/>
        </a:defRPr>
      </a:lvl1pPr>
      <a:lvl2pPr marL="775147" indent="-298136" algn="l" rtl="0" eaLnBrk="0" fontAlgn="base" hangingPunct="0">
        <a:spcBef>
          <a:spcPct val="20000"/>
        </a:spcBef>
        <a:spcAft>
          <a:spcPct val="0"/>
        </a:spcAft>
        <a:buChar char="–"/>
        <a:defRPr sz="2900">
          <a:solidFill>
            <a:srgbClr val="336699"/>
          </a:solidFill>
          <a:latin typeface="+mn-lt"/>
        </a:defRPr>
      </a:lvl2pPr>
      <a:lvl3pPr marL="1193986" indent="-238508" algn="l" rtl="0" eaLnBrk="0" fontAlgn="base" hangingPunct="0">
        <a:spcBef>
          <a:spcPct val="20000"/>
        </a:spcBef>
        <a:spcAft>
          <a:spcPct val="0"/>
        </a:spcAft>
        <a:buChar char="•"/>
        <a:defRPr sz="2500">
          <a:solidFill>
            <a:srgbClr val="336699"/>
          </a:solidFill>
          <a:latin typeface="+mn-lt"/>
        </a:defRPr>
      </a:lvl3pPr>
      <a:lvl4pPr marL="1670999" indent="-238508" algn="l" rtl="0" eaLnBrk="0" fontAlgn="base" hangingPunct="0">
        <a:spcBef>
          <a:spcPct val="20000"/>
        </a:spcBef>
        <a:spcAft>
          <a:spcPct val="0"/>
        </a:spcAft>
        <a:buChar char="–"/>
        <a:defRPr sz="2100">
          <a:solidFill>
            <a:srgbClr val="336699"/>
          </a:solidFill>
          <a:latin typeface="+mn-lt"/>
        </a:defRPr>
      </a:lvl4pPr>
      <a:lvl5pPr marL="2149479" indent="-238508" algn="l" rtl="0" eaLnBrk="0" fontAlgn="base" hangingPunct="0">
        <a:spcBef>
          <a:spcPct val="20000"/>
        </a:spcBef>
        <a:spcAft>
          <a:spcPct val="0"/>
        </a:spcAft>
        <a:buChar char="»"/>
        <a:defRPr sz="2100">
          <a:solidFill>
            <a:srgbClr val="336699"/>
          </a:solidFill>
          <a:latin typeface="+mn-lt"/>
        </a:defRPr>
      </a:lvl5pPr>
      <a:lvl6pPr marL="2627744" indent="-238890" algn="l" rtl="0" eaLnBrk="1" fontAlgn="base" hangingPunct="1">
        <a:spcBef>
          <a:spcPct val="20000"/>
        </a:spcBef>
        <a:spcAft>
          <a:spcPct val="0"/>
        </a:spcAft>
        <a:buChar char="»"/>
        <a:defRPr sz="2100">
          <a:solidFill>
            <a:srgbClr val="336699"/>
          </a:solidFill>
          <a:latin typeface="+mn-lt"/>
        </a:defRPr>
      </a:lvl6pPr>
      <a:lvl7pPr marL="3105515" indent="-238890" algn="l" rtl="0" eaLnBrk="1" fontAlgn="base" hangingPunct="1">
        <a:spcBef>
          <a:spcPct val="20000"/>
        </a:spcBef>
        <a:spcAft>
          <a:spcPct val="0"/>
        </a:spcAft>
        <a:buChar char="»"/>
        <a:defRPr sz="2100">
          <a:solidFill>
            <a:srgbClr val="336699"/>
          </a:solidFill>
          <a:latin typeface="+mn-lt"/>
        </a:defRPr>
      </a:lvl7pPr>
      <a:lvl8pPr marL="3583290" indent="-238890" algn="l" rtl="0" eaLnBrk="1" fontAlgn="base" hangingPunct="1">
        <a:spcBef>
          <a:spcPct val="20000"/>
        </a:spcBef>
        <a:spcAft>
          <a:spcPct val="0"/>
        </a:spcAft>
        <a:buChar char="»"/>
        <a:defRPr sz="2100">
          <a:solidFill>
            <a:srgbClr val="336699"/>
          </a:solidFill>
          <a:latin typeface="+mn-lt"/>
        </a:defRPr>
      </a:lvl8pPr>
      <a:lvl9pPr marL="4061055" indent="-238890" algn="l" rtl="0" eaLnBrk="1" fontAlgn="base" hangingPunct="1">
        <a:spcBef>
          <a:spcPct val="20000"/>
        </a:spcBef>
        <a:spcAft>
          <a:spcPct val="0"/>
        </a:spcAft>
        <a:buChar char="»"/>
        <a:defRPr sz="2100">
          <a:solidFill>
            <a:srgbClr val="336699"/>
          </a:solidFill>
          <a:latin typeface="+mn-lt"/>
        </a:defRPr>
      </a:lvl9pPr>
    </p:bodyStyle>
    <p:otherStyle>
      <a:defPPr>
        <a:defRPr lang="en-US"/>
      </a:defPPr>
      <a:lvl1pPr marL="0" algn="l" defTabSz="955544" rtl="0" eaLnBrk="1" latinLnBrk="0" hangingPunct="1">
        <a:defRPr sz="1900" kern="1200">
          <a:solidFill>
            <a:schemeClr val="tx1"/>
          </a:solidFill>
          <a:latin typeface="+mn-lt"/>
          <a:ea typeface="+mn-ea"/>
          <a:cs typeface="+mn-cs"/>
        </a:defRPr>
      </a:lvl1pPr>
      <a:lvl2pPr marL="477779" algn="l" defTabSz="955544" rtl="0" eaLnBrk="1" latinLnBrk="0" hangingPunct="1">
        <a:defRPr sz="1900" kern="1200">
          <a:solidFill>
            <a:schemeClr val="tx1"/>
          </a:solidFill>
          <a:latin typeface="+mn-lt"/>
          <a:ea typeface="+mn-ea"/>
          <a:cs typeface="+mn-cs"/>
        </a:defRPr>
      </a:lvl2pPr>
      <a:lvl3pPr marL="955544" algn="l" defTabSz="955544" rtl="0" eaLnBrk="1" latinLnBrk="0" hangingPunct="1">
        <a:defRPr sz="1900" kern="1200">
          <a:solidFill>
            <a:schemeClr val="tx1"/>
          </a:solidFill>
          <a:latin typeface="+mn-lt"/>
          <a:ea typeface="+mn-ea"/>
          <a:cs typeface="+mn-cs"/>
        </a:defRPr>
      </a:lvl3pPr>
      <a:lvl4pPr marL="1433337" algn="l" defTabSz="955544" rtl="0" eaLnBrk="1" latinLnBrk="0" hangingPunct="1">
        <a:defRPr sz="1900" kern="1200">
          <a:solidFill>
            <a:schemeClr val="tx1"/>
          </a:solidFill>
          <a:latin typeface="+mn-lt"/>
          <a:ea typeface="+mn-ea"/>
          <a:cs typeface="+mn-cs"/>
        </a:defRPr>
      </a:lvl4pPr>
      <a:lvl5pPr marL="1911085" algn="l" defTabSz="955544" rtl="0" eaLnBrk="1" latinLnBrk="0" hangingPunct="1">
        <a:defRPr sz="1900" kern="1200">
          <a:solidFill>
            <a:schemeClr val="tx1"/>
          </a:solidFill>
          <a:latin typeface="+mn-lt"/>
          <a:ea typeface="+mn-ea"/>
          <a:cs typeface="+mn-cs"/>
        </a:defRPr>
      </a:lvl5pPr>
      <a:lvl6pPr marL="2388858" algn="l" defTabSz="955544" rtl="0" eaLnBrk="1" latinLnBrk="0" hangingPunct="1">
        <a:defRPr sz="1900" kern="1200">
          <a:solidFill>
            <a:schemeClr val="tx1"/>
          </a:solidFill>
          <a:latin typeface="+mn-lt"/>
          <a:ea typeface="+mn-ea"/>
          <a:cs typeface="+mn-cs"/>
        </a:defRPr>
      </a:lvl6pPr>
      <a:lvl7pPr marL="2866631" algn="l" defTabSz="955544" rtl="0" eaLnBrk="1" latinLnBrk="0" hangingPunct="1">
        <a:defRPr sz="1900" kern="1200">
          <a:solidFill>
            <a:schemeClr val="tx1"/>
          </a:solidFill>
          <a:latin typeface="+mn-lt"/>
          <a:ea typeface="+mn-ea"/>
          <a:cs typeface="+mn-cs"/>
        </a:defRPr>
      </a:lvl7pPr>
      <a:lvl8pPr marL="3344399" algn="l" defTabSz="955544" rtl="0" eaLnBrk="1" latinLnBrk="0" hangingPunct="1">
        <a:defRPr sz="1900" kern="1200">
          <a:solidFill>
            <a:schemeClr val="tx1"/>
          </a:solidFill>
          <a:latin typeface="+mn-lt"/>
          <a:ea typeface="+mn-ea"/>
          <a:cs typeface="+mn-cs"/>
        </a:defRPr>
      </a:lvl8pPr>
      <a:lvl9pPr marL="3822172" algn="l" defTabSz="955544"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91179" y="1968274"/>
            <a:ext cx="9448642" cy="3955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556" tIns="47778" rIns="95556" bIns="4777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8" name="Rectangle 4"/>
          <p:cNvSpPr>
            <a:spLocks noGrp="1" noChangeArrowheads="1"/>
          </p:cNvSpPr>
          <p:nvPr>
            <p:ph type="dt" sz="half" idx="2"/>
          </p:nvPr>
        </p:nvSpPr>
        <p:spPr bwMode="auto">
          <a:xfrm>
            <a:off x="166179" y="6467801"/>
            <a:ext cx="1873552" cy="476590"/>
          </a:xfrm>
          <a:prstGeom prst="rect">
            <a:avLst/>
          </a:prstGeom>
          <a:noFill/>
          <a:ln w="9525">
            <a:noFill/>
            <a:miter lim="800000"/>
            <a:headEnd/>
            <a:tailEnd/>
          </a:ln>
          <a:effectLst/>
        </p:spPr>
        <p:txBody>
          <a:bodyPr vert="horz" wrap="square" lIns="95556" tIns="47778" rIns="95556" bIns="47778" numCol="1" anchor="t" anchorCtr="0" compatLnSpc="1">
            <a:prstTxWarp prst="textNoShape">
              <a:avLst/>
            </a:prstTxWarp>
          </a:bodyPr>
          <a:lstStyle>
            <a:lvl1pPr>
              <a:spcBef>
                <a:spcPct val="0"/>
              </a:spcBef>
              <a:defRPr sz="1300">
                <a:solidFill>
                  <a:srgbClr val="808080"/>
                </a:solidFill>
              </a:defRPr>
            </a:lvl1pPr>
          </a:lstStyle>
          <a:p>
            <a:pPr eaLnBrk="0" hangingPunct="0">
              <a:defRPr/>
            </a:pPr>
            <a:fld id="{ABDE5586-AADC-4B7F-9A57-8E9CFB54D2AB}" type="datetime1">
              <a:rPr lang="en-US" smtClean="0">
                <a:latin typeface="Times" pitchFamily="18" charset="0"/>
              </a:rPr>
              <a:pPr eaLnBrk="0" hangingPunct="0">
                <a:defRPr/>
              </a:pPr>
              <a:t>12/3/2015</a:t>
            </a:fld>
            <a:endParaRPr lang="en-GB" dirty="0">
              <a:latin typeface="Times" pitchFamily="18" charset="0"/>
            </a:endParaRPr>
          </a:p>
        </p:txBody>
      </p:sp>
      <p:sp>
        <p:nvSpPr>
          <p:cNvPr id="1030" name="Rectangle 6"/>
          <p:cNvSpPr>
            <a:spLocks noGrp="1" noChangeArrowheads="1"/>
          </p:cNvSpPr>
          <p:nvPr>
            <p:ph type="sldNum" sz="quarter" idx="4"/>
          </p:nvPr>
        </p:nvSpPr>
        <p:spPr bwMode="auto">
          <a:xfrm>
            <a:off x="7391264" y="6467801"/>
            <a:ext cx="2311792" cy="476590"/>
          </a:xfrm>
          <a:prstGeom prst="rect">
            <a:avLst/>
          </a:prstGeom>
          <a:noFill/>
          <a:ln w="9525">
            <a:noFill/>
            <a:miter lim="800000"/>
            <a:headEnd/>
            <a:tailEnd/>
          </a:ln>
          <a:effectLst/>
        </p:spPr>
        <p:txBody>
          <a:bodyPr vert="horz" wrap="square" lIns="95556" tIns="47778" rIns="95556" bIns="47778" numCol="1" anchor="t" anchorCtr="0" compatLnSpc="1">
            <a:prstTxWarp prst="textNoShape">
              <a:avLst/>
            </a:prstTxWarp>
          </a:bodyPr>
          <a:lstStyle>
            <a:lvl1pPr algn="r">
              <a:spcBef>
                <a:spcPct val="0"/>
              </a:spcBef>
              <a:defRPr sz="1300">
                <a:solidFill>
                  <a:schemeClr val="tx1"/>
                </a:solidFill>
              </a:defRPr>
            </a:lvl1pPr>
          </a:lstStyle>
          <a:p>
            <a:pPr eaLnBrk="0" hangingPunct="0">
              <a:defRPr/>
            </a:pPr>
            <a:fld id="{FF4FBB1B-6C06-4C5C-9E29-2982934BED44}" type="slidenum">
              <a:rPr lang="en-GB" smtClean="0">
                <a:solidFill>
                  <a:prstClr val="black"/>
                </a:solidFill>
                <a:latin typeface="Times" pitchFamily="18" charset="0"/>
              </a:rPr>
              <a:pPr eaLnBrk="0" hangingPunct="0">
                <a:defRPr/>
              </a:pPr>
              <a:t>‹#›</a:t>
            </a:fld>
            <a:endParaRPr lang="en-GB" dirty="0">
              <a:solidFill>
                <a:prstClr val="black"/>
              </a:solidFill>
              <a:latin typeface="Times" pitchFamily="18" charset="0"/>
            </a:endParaRPr>
          </a:p>
        </p:txBody>
      </p:sp>
      <p:sp>
        <p:nvSpPr>
          <p:cNvPr id="1029" name="Rectangle 9"/>
          <p:cNvSpPr>
            <a:spLocks noGrp="1" noChangeArrowheads="1"/>
          </p:cNvSpPr>
          <p:nvPr>
            <p:ph type="title"/>
          </p:nvPr>
        </p:nvSpPr>
        <p:spPr bwMode="auto">
          <a:xfrm>
            <a:off x="191179" y="1193635"/>
            <a:ext cx="9473642" cy="663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556" tIns="47778" rIns="95556" bIns="47778" numCol="1" anchor="ctr" anchorCtr="0" compatLnSpc="1">
            <a:prstTxWarp prst="textNoShape">
              <a:avLst/>
            </a:prstTxWarp>
          </a:bodyPr>
          <a:lstStyle/>
          <a:p>
            <a:pPr lvl="0"/>
            <a:r>
              <a:rPr lang="en-US" smtClean="0"/>
              <a:t>Click to edit Master title style</a:t>
            </a:r>
            <a:endParaRPr lang="en-GB" smtClean="0"/>
          </a:p>
        </p:txBody>
      </p:sp>
      <p:sp>
        <p:nvSpPr>
          <p:cNvPr id="7" name="Rectangle 6"/>
          <p:cNvSpPr/>
          <p:nvPr userDrawn="1"/>
        </p:nvSpPr>
        <p:spPr>
          <a:xfrm>
            <a:off x="0" y="2"/>
            <a:ext cx="9906000" cy="865350"/>
          </a:xfrm>
          <a:prstGeom prst="rect">
            <a:avLst/>
          </a:prstGeom>
          <a:solidFill>
            <a:srgbClr val="009EC7"/>
          </a:solidFill>
          <a:ln>
            <a:noFill/>
          </a:ln>
        </p:spPr>
        <p:style>
          <a:lnRef idx="2">
            <a:schemeClr val="accent1">
              <a:shade val="50000"/>
            </a:schemeClr>
          </a:lnRef>
          <a:fillRef idx="1">
            <a:schemeClr val="accent1"/>
          </a:fillRef>
          <a:effectRef idx="0">
            <a:schemeClr val="accent1"/>
          </a:effectRef>
          <a:fontRef idx="minor">
            <a:schemeClr val="lt1"/>
          </a:fontRef>
        </p:style>
        <p:txBody>
          <a:bodyPr lIns="95556" tIns="47778" rIns="95556" bIns="47778" anchor="ctr"/>
          <a:lstStyle/>
          <a:p>
            <a:pPr algn="ctr" eaLnBrk="0" fontAlgn="auto" hangingPunct="0">
              <a:spcBef>
                <a:spcPts val="0"/>
              </a:spcBef>
              <a:spcAft>
                <a:spcPts val="0"/>
              </a:spcAft>
              <a:defRPr/>
            </a:pPr>
            <a:endParaRPr lang="en-US" sz="2500" dirty="0">
              <a:solidFill>
                <a:prstClr val="white"/>
              </a:solidFill>
            </a:endParaRPr>
          </a:p>
        </p:txBody>
      </p:sp>
      <p:sp>
        <p:nvSpPr>
          <p:cNvPr id="1031" name="Rectangle 11"/>
          <p:cNvSpPr>
            <a:spLocks noChangeArrowheads="1"/>
          </p:cNvSpPr>
          <p:nvPr userDrawn="1"/>
        </p:nvSpPr>
        <p:spPr bwMode="auto">
          <a:xfrm>
            <a:off x="4536857" y="6377091"/>
            <a:ext cx="750009" cy="480909"/>
          </a:xfrm>
          <a:prstGeom prst="rect">
            <a:avLst/>
          </a:prstGeom>
          <a:solidFill>
            <a:srgbClr val="009EC7"/>
          </a:solidFill>
          <a:ln>
            <a:noFill/>
          </a:ln>
          <a:effectLst>
            <a:outerShdw dist="23000" dir="5400000" rotWithShape="0">
              <a:srgbClr val="000000">
                <a:alpha val="34998"/>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lIns="32981" tIns="32981" rIns="0" bIns="47778"/>
          <a:lstStyle/>
          <a:p>
            <a:pPr eaLnBrk="0" hangingPunct="0"/>
            <a:r>
              <a:rPr lang="en-US" sz="800" i="1" dirty="0" smtClean="0">
                <a:solidFill>
                  <a:srgbClr val="FFFFFF"/>
                </a:solidFill>
                <a:latin typeface="Verdana" pitchFamily="34" charset="0"/>
                <a:ea typeface="Verdana" pitchFamily="34" charset="0"/>
                <a:cs typeface="Verdana" pitchFamily="34" charset="0"/>
              </a:rPr>
              <a:t>Education </a:t>
            </a:r>
            <a:br>
              <a:rPr lang="en-US" sz="800" i="1" dirty="0" smtClean="0">
                <a:solidFill>
                  <a:srgbClr val="FFFFFF"/>
                </a:solidFill>
                <a:latin typeface="Verdana" pitchFamily="34" charset="0"/>
                <a:ea typeface="Verdana" pitchFamily="34" charset="0"/>
                <a:cs typeface="Verdana" pitchFamily="34" charset="0"/>
              </a:rPr>
            </a:br>
            <a:r>
              <a:rPr lang="en-US" sz="800" i="1" dirty="0" smtClean="0">
                <a:solidFill>
                  <a:srgbClr val="FFFFFF"/>
                </a:solidFill>
                <a:latin typeface="Verdana" pitchFamily="34" charset="0"/>
                <a:ea typeface="Verdana" pitchFamily="34" charset="0"/>
                <a:cs typeface="Verdana" pitchFamily="34" charset="0"/>
              </a:rPr>
              <a:t>and Training</a:t>
            </a:r>
          </a:p>
        </p:txBody>
      </p:sp>
      <p:grpSp>
        <p:nvGrpSpPr>
          <p:cNvPr id="1033" name="Group 10"/>
          <p:cNvGrpSpPr>
            <a:grpSpLocks/>
          </p:cNvGrpSpPr>
          <p:nvPr userDrawn="1"/>
        </p:nvGrpSpPr>
        <p:grpSpPr bwMode="auto">
          <a:xfrm>
            <a:off x="9359944" y="5094223"/>
            <a:ext cx="353943" cy="1436969"/>
            <a:chOff x="10061537" y="5616847"/>
            <a:chExt cx="383147" cy="1584152"/>
          </a:xfrm>
        </p:grpSpPr>
        <p:sp>
          <p:nvSpPr>
            <p:cNvPr id="1034" name="TextBox 11"/>
            <p:cNvSpPr txBox="1">
              <a:spLocks noChangeArrowheads="1"/>
            </p:cNvSpPr>
            <p:nvPr userDrawn="1"/>
          </p:nvSpPr>
          <p:spPr bwMode="auto">
            <a:xfrm rot="5400000">
              <a:off x="9569914" y="6217350"/>
              <a:ext cx="1366393" cy="38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700">
                  <a:solidFill>
                    <a:schemeClr val="tx1"/>
                  </a:solidFill>
                  <a:latin typeface="Times" pitchFamily="18" charset="0"/>
                </a:defRPr>
              </a:lvl1pPr>
              <a:lvl2pPr marL="742950" indent="-285750">
                <a:defRPr sz="2700">
                  <a:solidFill>
                    <a:schemeClr val="tx1"/>
                  </a:solidFill>
                  <a:latin typeface="Times" pitchFamily="18" charset="0"/>
                </a:defRPr>
              </a:lvl2pPr>
              <a:lvl3pPr marL="1143000" indent="-228600">
                <a:defRPr sz="2700">
                  <a:solidFill>
                    <a:schemeClr val="tx1"/>
                  </a:solidFill>
                  <a:latin typeface="Times" pitchFamily="18" charset="0"/>
                </a:defRPr>
              </a:lvl3pPr>
              <a:lvl4pPr marL="1600200" indent="-228600">
                <a:defRPr sz="2700">
                  <a:solidFill>
                    <a:schemeClr val="tx1"/>
                  </a:solidFill>
                  <a:latin typeface="Times" pitchFamily="18" charset="0"/>
                </a:defRPr>
              </a:lvl4pPr>
              <a:lvl5pPr marL="2057400" indent="-228600">
                <a:defRPr sz="2700">
                  <a:solidFill>
                    <a:schemeClr val="tx1"/>
                  </a:solidFill>
                  <a:latin typeface="Times" pitchFamily="18" charset="0"/>
                </a:defRPr>
              </a:lvl5pPr>
              <a:lvl6pPr marL="2514600" indent="-228600" eaLnBrk="0" fontAlgn="base" hangingPunct="0">
                <a:spcBef>
                  <a:spcPct val="0"/>
                </a:spcBef>
                <a:spcAft>
                  <a:spcPct val="0"/>
                </a:spcAft>
                <a:defRPr sz="2700">
                  <a:solidFill>
                    <a:schemeClr val="tx1"/>
                  </a:solidFill>
                  <a:latin typeface="Times" pitchFamily="18" charset="0"/>
                </a:defRPr>
              </a:lvl6pPr>
              <a:lvl7pPr marL="2971800" indent="-228600" eaLnBrk="0" fontAlgn="base" hangingPunct="0">
                <a:spcBef>
                  <a:spcPct val="0"/>
                </a:spcBef>
                <a:spcAft>
                  <a:spcPct val="0"/>
                </a:spcAft>
                <a:defRPr sz="2700">
                  <a:solidFill>
                    <a:schemeClr val="tx1"/>
                  </a:solidFill>
                  <a:latin typeface="Times" pitchFamily="18" charset="0"/>
                </a:defRPr>
              </a:lvl7pPr>
              <a:lvl8pPr marL="3429000" indent="-228600" eaLnBrk="0" fontAlgn="base" hangingPunct="0">
                <a:spcBef>
                  <a:spcPct val="0"/>
                </a:spcBef>
                <a:spcAft>
                  <a:spcPct val="0"/>
                </a:spcAft>
                <a:defRPr sz="2700">
                  <a:solidFill>
                    <a:schemeClr val="tx1"/>
                  </a:solidFill>
                  <a:latin typeface="Times" pitchFamily="18" charset="0"/>
                </a:defRPr>
              </a:lvl8pPr>
              <a:lvl9pPr marL="3886200" indent="-228600" eaLnBrk="0" fontAlgn="base" hangingPunct="0">
                <a:spcBef>
                  <a:spcPct val="0"/>
                </a:spcBef>
                <a:spcAft>
                  <a:spcPct val="0"/>
                </a:spcAft>
                <a:defRPr sz="2700">
                  <a:solidFill>
                    <a:schemeClr val="tx1"/>
                  </a:solidFill>
                  <a:latin typeface="Times" pitchFamily="18" charset="0"/>
                </a:defRPr>
              </a:lvl9pPr>
            </a:lstStyle>
            <a:p>
              <a:pPr eaLnBrk="0" hangingPunct="0">
                <a:defRPr/>
              </a:pPr>
              <a:r>
                <a:rPr lang="fr-BE" sz="1700" b="1" dirty="0" smtClean="0">
                  <a:solidFill>
                    <a:srgbClr val="009EC7"/>
                  </a:solidFill>
                  <a:latin typeface="Verdana" pitchFamily="34" charset="0"/>
                  <a:ea typeface="Verdana" pitchFamily="34" charset="0"/>
                  <a:cs typeface="Verdana" pitchFamily="34" charset="0"/>
                </a:rPr>
                <a:t>Eurydice</a:t>
              </a:r>
              <a:endParaRPr lang="en-GB" sz="1700" b="1" dirty="0" smtClean="0">
                <a:solidFill>
                  <a:srgbClr val="009EC7"/>
                </a:solidFill>
                <a:latin typeface="Verdana" pitchFamily="34" charset="0"/>
                <a:ea typeface="Verdana" pitchFamily="34" charset="0"/>
                <a:cs typeface="Verdana" pitchFamily="34" charset="0"/>
              </a:endParaRPr>
            </a:p>
          </p:txBody>
        </p:sp>
        <p:sp>
          <p:nvSpPr>
            <p:cNvPr id="13" name="Oval 12"/>
            <p:cNvSpPr/>
            <p:nvPr userDrawn="1"/>
          </p:nvSpPr>
          <p:spPr>
            <a:xfrm rot="5400000">
              <a:off x="10183222" y="5616690"/>
              <a:ext cx="107938" cy="10825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sz="2500">
                <a:solidFill>
                  <a:prstClr val="white"/>
                </a:solidFill>
              </a:endParaRPr>
            </a:p>
          </p:txBody>
        </p:sp>
        <p:sp>
          <p:nvSpPr>
            <p:cNvPr id="14" name="Oval 13"/>
            <p:cNvSpPr/>
            <p:nvPr userDrawn="1"/>
          </p:nvSpPr>
          <p:spPr>
            <a:xfrm rot="5400000">
              <a:off x="10183222" y="7092904"/>
              <a:ext cx="107938" cy="10825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sz="2500">
                <a:solidFill>
                  <a:prstClr val="white"/>
                </a:solidFill>
              </a:endParaRPr>
            </a:p>
          </p:txBody>
        </p:sp>
      </p:grpSp>
      <p:pic>
        <p:nvPicPr>
          <p:cNvPr id="205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116388" y="63277"/>
            <a:ext cx="167005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7191536"/>
      </p:ext>
    </p:extLst>
  </p:cSld>
  <p:clrMap bg1="lt1" tx1="dk1" bg2="lt2" tx2="dk2" accent1="accent1" accent2="accent2" accent3="accent3" accent4="accent4" accent5="accent5" accent6="accent6" hlink="hlink" folHlink="folHlink"/>
  <p:sldLayoutIdLst>
    <p:sldLayoutId id="2147483725" r:id="rId1"/>
    <p:sldLayoutId id="2147483726" r:id="rId2"/>
  </p:sldLayoutIdLst>
  <p:transition spd="slow">
    <p:wipe dir="r"/>
  </p:transition>
  <p:timing>
    <p:tnLst>
      <p:par>
        <p:cTn id="1" dur="indefinite" restart="never" nodeType="tmRoot"/>
      </p:par>
    </p:tnLst>
  </p:timing>
  <p:hf hdr="0" ftr="0" dt="0"/>
  <p:txStyles>
    <p:titleStyle>
      <a:lvl1pPr algn="l" rtl="0" eaLnBrk="0" fontAlgn="base" hangingPunct="0">
        <a:spcBef>
          <a:spcPct val="0"/>
        </a:spcBef>
        <a:spcAft>
          <a:spcPct val="0"/>
        </a:spcAft>
        <a:defRPr sz="2900" b="1">
          <a:solidFill>
            <a:srgbClr val="336699"/>
          </a:solidFill>
          <a:latin typeface="+mj-lt"/>
          <a:ea typeface="+mj-ea"/>
          <a:cs typeface="+mj-cs"/>
        </a:defRPr>
      </a:lvl1pPr>
      <a:lvl2pPr algn="l" rtl="0" eaLnBrk="0" fontAlgn="base" hangingPunct="0">
        <a:spcBef>
          <a:spcPct val="0"/>
        </a:spcBef>
        <a:spcAft>
          <a:spcPct val="0"/>
        </a:spcAft>
        <a:defRPr sz="2900" b="1">
          <a:solidFill>
            <a:srgbClr val="336699"/>
          </a:solidFill>
          <a:latin typeface="Verdana" pitchFamily="34" charset="0"/>
        </a:defRPr>
      </a:lvl2pPr>
      <a:lvl3pPr algn="l" rtl="0" eaLnBrk="0" fontAlgn="base" hangingPunct="0">
        <a:spcBef>
          <a:spcPct val="0"/>
        </a:spcBef>
        <a:spcAft>
          <a:spcPct val="0"/>
        </a:spcAft>
        <a:defRPr sz="2900" b="1">
          <a:solidFill>
            <a:srgbClr val="336699"/>
          </a:solidFill>
          <a:latin typeface="Verdana" pitchFamily="34" charset="0"/>
        </a:defRPr>
      </a:lvl3pPr>
      <a:lvl4pPr algn="l" rtl="0" eaLnBrk="0" fontAlgn="base" hangingPunct="0">
        <a:spcBef>
          <a:spcPct val="0"/>
        </a:spcBef>
        <a:spcAft>
          <a:spcPct val="0"/>
        </a:spcAft>
        <a:defRPr sz="2900" b="1">
          <a:solidFill>
            <a:srgbClr val="336699"/>
          </a:solidFill>
          <a:latin typeface="Verdana" pitchFamily="34" charset="0"/>
        </a:defRPr>
      </a:lvl4pPr>
      <a:lvl5pPr algn="l" rtl="0" eaLnBrk="0" fontAlgn="base" hangingPunct="0">
        <a:spcBef>
          <a:spcPct val="0"/>
        </a:spcBef>
        <a:spcAft>
          <a:spcPct val="0"/>
        </a:spcAft>
        <a:defRPr sz="2900" b="1">
          <a:solidFill>
            <a:srgbClr val="336699"/>
          </a:solidFill>
          <a:latin typeface="Verdana" pitchFamily="34" charset="0"/>
        </a:defRPr>
      </a:lvl5pPr>
      <a:lvl6pPr marL="477779" algn="l" rtl="0" eaLnBrk="1" fontAlgn="base" hangingPunct="1">
        <a:spcBef>
          <a:spcPct val="0"/>
        </a:spcBef>
        <a:spcAft>
          <a:spcPct val="0"/>
        </a:spcAft>
        <a:defRPr sz="2900" b="1">
          <a:solidFill>
            <a:schemeClr val="bg1"/>
          </a:solidFill>
          <a:latin typeface="Verdana" pitchFamily="34" charset="0"/>
        </a:defRPr>
      </a:lvl6pPr>
      <a:lvl7pPr marL="955544" algn="l" rtl="0" eaLnBrk="1" fontAlgn="base" hangingPunct="1">
        <a:spcBef>
          <a:spcPct val="0"/>
        </a:spcBef>
        <a:spcAft>
          <a:spcPct val="0"/>
        </a:spcAft>
        <a:defRPr sz="2900" b="1">
          <a:solidFill>
            <a:schemeClr val="bg1"/>
          </a:solidFill>
          <a:latin typeface="Verdana" pitchFamily="34" charset="0"/>
        </a:defRPr>
      </a:lvl7pPr>
      <a:lvl8pPr marL="1433337" algn="l" rtl="0" eaLnBrk="1" fontAlgn="base" hangingPunct="1">
        <a:spcBef>
          <a:spcPct val="0"/>
        </a:spcBef>
        <a:spcAft>
          <a:spcPct val="0"/>
        </a:spcAft>
        <a:defRPr sz="2900" b="1">
          <a:solidFill>
            <a:schemeClr val="bg1"/>
          </a:solidFill>
          <a:latin typeface="Verdana" pitchFamily="34" charset="0"/>
        </a:defRPr>
      </a:lvl8pPr>
      <a:lvl9pPr marL="1911085" algn="l" rtl="0" eaLnBrk="1" fontAlgn="base" hangingPunct="1">
        <a:spcBef>
          <a:spcPct val="0"/>
        </a:spcBef>
        <a:spcAft>
          <a:spcPct val="0"/>
        </a:spcAft>
        <a:defRPr sz="2900" b="1">
          <a:solidFill>
            <a:schemeClr val="bg1"/>
          </a:solidFill>
          <a:latin typeface="Verdana" pitchFamily="34" charset="0"/>
        </a:defRPr>
      </a:lvl9pPr>
    </p:titleStyle>
    <p:bodyStyle>
      <a:lvl1pPr marL="357760" indent="-357760" algn="l" rtl="0" eaLnBrk="0" fontAlgn="base" hangingPunct="0">
        <a:spcBef>
          <a:spcPct val="20000"/>
        </a:spcBef>
        <a:spcAft>
          <a:spcPct val="0"/>
        </a:spcAft>
        <a:buChar char="•"/>
        <a:defRPr sz="3400">
          <a:solidFill>
            <a:srgbClr val="336699"/>
          </a:solidFill>
          <a:latin typeface="+mn-lt"/>
          <a:ea typeface="+mn-ea"/>
          <a:cs typeface="+mn-cs"/>
        </a:defRPr>
      </a:lvl1pPr>
      <a:lvl2pPr marL="775147" indent="-298136" algn="l" rtl="0" eaLnBrk="0" fontAlgn="base" hangingPunct="0">
        <a:spcBef>
          <a:spcPct val="20000"/>
        </a:spcBef>
        <a:spcAft>
          <a:spcPct val="0"/>
        </a:spcAft>
        <a:buChar char="–"/>
        <a:defRPr sz="2900">
          <a:solidFill>
            <a:srgbClr val="336699"/>
          </a:solidFill>
          <a:latin typeface="+mn-lt"/>
        </a:defRPr>
      </a:lvl2pPr>
      <a:lvl3pPr marL="1193986" indent="-238508" algn="l" rtl="0" eaLnBrk="0" fontAlgn="base" hangingPunct="0">
        <a:spcBef>
          <a:spcPct val="20000"/>
        </a:spcBef>
        <a:spcAft>
          <a:spcPct val="0"/>
        </a:spcAft>
        <a:buChar char="•"/>
        <a:defRPr sz="2500">
          <a:solidFill>
            <a:srgbClr val="336699"/>
          </a:solidFill>
          <a:latin typeface="+mn-lt"/>
        </a:defRPr>
      </a:lvl3pPr>
      <a:lvl4pPr marL="1670999" indent="-238508" algn="l" rtl="0" eaLnBrk="0" fontAlgn="base" hangingPunct="0">
        <a:spcBef>
          <a:spcPct val="20000"/>
        </a:spcBef>
        <a:spcAft>
          <a:spcPct val="0"/>
        </a:spcAft>
        <a:buChar char="–"/>
        <a:defRPr sz="2100">
          <a:solidFill>
            <a:srgbClr val="336699"/>
          </a:solidFill>
          <a:latin typeface="+mn-lt"/>
        </a:defRPr>
      </a:lvl4pPr>
      <a:lvl5pPr marL="2149479" indent="-238508" algn="l" rtl="0" eaLnBrk="0" fontAlgn="base" hangingPunct="0">
        <a:spcBef>
          <a:spcPct val="20000"/>
        </a:spcBef>
        <a:spcAft>
          <a:spcPct val="0"/>
        </a:spcAft>
        <a:buChar char="»"/>
        <a:defRPr sz="2100">
          <a:solidFill>
            <a:srgbClr val="336699"/>
          </a:solidFill>
          <a:latin typeface="+mn-lt"/>
        </a:defRPr>
      </a:lvl5pPr>
      <a:lvl6pPr marL="2627744" indent="-238890" algn="l" rtl="0" eaLnBrk="1" fontAlgn="base" hangingPunct="1">
        <a:spcBef>
          <a:spcPct val="20000"/>
        </a:spcBef>
        <a:spcAft>
          <a:spcPct val="0"/>
        </a:spcAft>
        <a:buChar char="»"/>
        <a:defRPr sz="2100">
          <a:solidFill>
            <a:srgbClr val="336699"/>
          </a:solidFill>
          <a:latin typeface="+mn-lt"/>
        </a:defRPr>
      </a:lvl6pPr>
      <a:lvl7pPr marL="3105515" indent="-238890" algn="l" rtl="0" eaLnBrk="1" fontAlgn="base" hangingPunct="1">
        <a:spcBef>
          <a:spcPct val="20000"/>
        </a:spcBef>
        <a:spcAft>
          <a:spcPct val="0"/>
        </a:spcAft>
        <a:buChar char="»"/>
        <a:defRPr sz="2100">
          <a:solidFill>
            <a:srgbClr val="336699"/>
          </a:solidFill>
          <a:latin typeface="+mn-lt"/>
        </a:defRPr>
      </a:lvl7pPr>
      <a:lvl8pPr marL="3583290" indent="-238890" algn="l" rtl="0" eaLnBrk="1" fontAlgn="base" hangingPunct="1">
        <a:spcBef>
          <a:spcPct val="20000"/>
        </a:spcBef>
        <a:spcAft>
          <a:spcPct val="0"/>
        </a:spcAft>
        <a:buChar char="»"/>
        <a:defRPr sz="2100">
          <a:solidFill>
            <a:srgbClr val="336699"/>
          </a:solidFill>
          <a:latin typeface="+mn-lt"/>
        </a:defRPr>
      </a:lvl8pPr>
      <a:lvl9pPr marL="4061055" indent="-238890" algn="l" rtl="0" eaLnBrk="1" fontAlgn="base" hangingPunct="1">
        <a:spcBef>
          <a:spcPct val="20000"/>
        </a:spcBef>
        <a:spcAft>
          <a:spcPct val="0"/>
        </a:spcAft>
        <a:buChar char="»"/>
        <a:defRPr sz="2100">
          <a:solidFill>
            <a:srgbClr val="336699"/>
          </a:solidFill>
          <a:latin typeface="+mn-lt"/>
        </a:defRPr>
      </a:lvl9pPr>
    </p:bodyStyle>
    <p:otherStyle>
      <a:defPPr>
        <a:defRPr lang="en-US"/>
      </a:defPPr>
      <a:lvl1pPr marL="0" algn="l" defTabSz="955544" rtl="0" eaLnBrk="1" latinLnBrk="0" hangingPunct="1">
        <a:defRPr sz="1900" kern="1200">
          <a:solidFill>
            <a:schemeClr val="tx1"/>
          </a:solidFill>
          <a:latin typeface="+mn-lt"/>
          <a:ea typeface="+mn-ea"/>
          <a:cs typeface="+mn-cs"/>
        </a:defRPr>
      </a:lvl1pPr>
      <a:lvl2pPr marL="477779" algn="l" defTabSz="955544" rtl="0" eaLnBrk="1" latinLnBrk="0" hangingPunct="1">
        <a:defRPr sz="1900" kern="1200">
          <a:solidFill>
            <a:schemeClr val="tx1"/>
          </a:solidFill>
          <a:latin typeface="+mn-lt"/>
          <a:ea typeface="+mn-ea"/>
          <a:cs typeface="+mn-cs"/>
        </a:defRPr>
      </a:lvl2pPr>
      <a:lvl3pPr marL="955544" algn="l" defTabSz="955544" rtl="0" eaLnBrk="1" latinLnBrk="0" hangingPunct="1">
        <a:defRPr sz="1900" kern="1200">
          <a:solidFill>
            <a:schemeClr val="tx1"/>
          </a:solidFill>
          <a:latin typeface="+mn-lt"/>
          <a:ea typeface="+mn-ea"/>
          <a:cs typeface="+mn-cs"/>
        </a:defRPr>
      </a:lvl3pPr>
      <a:lvl4pPr marL="1433337" algn="l" defTabSz="955544" rtl="0" eaLnBrk="1" latinLnBrk="0" hangingPunct="1">
        <a:defRPr sz="1900" kern="1200">
          <a:solidFill>
            <a:schemeClr val="tx1"/>
          </a:solidFill>
          <a:latin typeface="+mn-lt"/>
          <a:ea typeface="+mn-ea"/>
          <a:cs typeface="+mn-cs"/>
        </a:defRPr>
      </a:lvl4pPr>
      <a:lvl5pPr marL="1911085" algn="l" defTabSz="955544" rtl="0" eaLnBrk="1" latinLnBrk="0" hangingPunct="1">
        <a:defRPr sz="1900" kern="1200">
          <a:solidFill>
            <a:schemeClr val="tx1"/>
          </a:solidFill>
          <a:latin typeface="+mn-lt"/>
          <a:ea typeface="+mn-ea"/>
          <a:cs typeface="+mn-cs"/>
        </a:defRPr>
      </a:lvl5pPr>
      <a:lvl6pPr marL="2388858" algn="l" defTabSz="955544" rtl="0" eaLnBrk="1" latinLnBrk="0" hangingPunct="1">
        <a:defRPr sz="1900" kern="1200">
          <a:solidFill>
            <a:schemeClr val="tx1"/>
          </a:solidFill>
          <a:latin typeface="+mn-lt"/>
          <a:ea typeface="+mn-ea"/>
          <a:cs typeface="+mn-cs"/>
        </a:defRPr>
      </a:lvl6pPr>
      <a:lvl7pPr marL="2866631" algn="l" defTabSz="955544" rtl="0" eaLnBrk="1" latinLnBrk="0" hangingPunct="1">
        <a:defRPr sz="1900" kern="1200">
          <a:solidFill>
            <a:schemeClr val="tx1"/>
          </a:solidFill>
          <a:latin typeface="+mn-lt"/>
          <a:ea typeface="+mn-ea"/>
          <a:cs typeface="+mn-cs"/>
        </a:defRPr>
      </a:lvl7pPr>
      <a:lvl8pPr marL="3344399" algn="l" defTabSz="955544" rtl="0" eaLnBrk="1" latinLnBrk="0" hangingPunct="1">
        <a:defRPr sz="1900" kern="1200">
          <a:solidFill>
            <a:schemeClr val="tx1"/>
          </a:solidFill>
          <a:latin typeface="+mn-lt"/>
          <a:ea typeface="+mn-ea"/>
          <a:cs typeface="+mn-cs"/>
        </a:defRPr>
      </a:lvl8pPr>
      <a:lvl9pPr marL="3822172" algn="l" defTabSz="955544"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91179" y="1968274"/>
            <a:ext cx="9448642" cy="3955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556" tIns="47778" rIns="95556" bIns="4777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8" name="Rectangle 4"/>
          <p:cNvSpPr>
            <a:spLocks noGrp="1" noChangeArrowheads="1"/>
          </p:cNvSpPr>
          <p:nvPr>
            <p:ph type="dt" sz="half" idx="2"/>
          </p:nvPr>
        </p:nvSpPr>
        <p:spPr bwMode="auto">
          <a:xfrm>
            <a:off x="166179" y="6467801"/>
            <a:ext cx="1873552" cy="476590"/>
          </a:xfrm>
          <a:prstGeom prst="rect">
            <a:avLst/>
          </a:prstGeom>
          <a:noFill/>
          <a:ln w="9525">
            <a:noFill/>
            <a:miter lim="800000"/>
            <a:headEnd/>
            <a:tailEnd/>
          </a:ln>
          <a:effectLst/>
        </p:spPr>
        <p:txBody>
          <a:bodyPr vert="horz" wrap="square" lIns="95556" tIns="47778" rIns="95556" bIns="47778" numCol="1" anchor="t" anchorCtr="0" compatLnSpc="1">
            <a:prstTxWarp prst="textNoShape">
              <a:avLst/>
            </a:prstTxWarp>
          </a:bodyPr>
          <a:lstStyle>
            <a:lvl1pPr>
              <a:spcBef>
                <a:spcPct val="0"/>
              </a:spcBef>
              <a:defRPr sz="1300">
                <a:solidFill>
                  <a:srgbClr val="808080"/>
                </a:solidFill>
              </a:defRPr>
            </a:lvl1pPr>
          </a:lstStyle>
          <a:p>
            <a:pPr eaLnBrk="0" hangingPunct="0">
              <a:defRPr/>
            </a:pPr>
            <a:fld id="{ABDE5586-AADC-4B7F-9A57-8E9CFB54D2AB}" type="datetime1">
              <a:rPr lang="en-US" smtClean="0">
                <a:latin typeface="Times" pitchFamily="18" charset="0"/>
              </a:rPr>
              <a:pPr eaLnBrk="0" hangingPunct="0">
                <a:defRPr/>
              </a:pPr>
              <a:t>12/3/2015</a:t>
            </a:fld>
            <a:endParaRPr lang="en-GB" dirty="0">
              <a:latin typeface="Times" pitchFamily="18" charset="0"/>
            </a:endParaRPr>
          </a:p>
        </p:txBody>
      </p:sp>
      <p:sp>
        <p:nvSpPr>
          <p:cNvPr id="1030" name="Rectangle 6"/>
          <p:cNvSpPr>
            <a:spLocks noGrp="1" noChangeArrowheads="1"/>
          </p:cNvSpPr>
          <p:nvPr>
            <p:ph type="sldNum" sz="quarter" idx="4"/>
          </p:nvPr>
        </p:nvSpPr>
        <p:spPr bwMode="auto">
          <a:xfrm>
            <a:off x="7391264" y="6467801"/>
            <a:ext cx="2311792" cy="476590"/>
          </a:xfrm>
          <a:prstGeom prst="rect">
            <a:avLst/>
          </a:prstGeom>
          <a:noFill/>
          <a:ln w="9525">
            <a:noFill/>
            <a:miter lim="800000"/>
            <a:headEnd/>
            <a:tailEnd/>
          </a:ln>
          <a:effectLst/>
        </p:spPr>
        <p:txBody>
          <a:bodyPr vert="horz" wrap="square" lIns="95556" tIns="47778" rIns="95556" bIns="47778" numCol="1" anchor="t" anchorCtr="0" compatLnSpc="1">
            <a:prstTxWarp prst="textNoShape">
              <a:avLst/>
            </a:prstTxWarp>
          </a:bodyPr>
          <a:lstStyle>
            <a:lvl1pPr algn="r">
              <a:spcBef>
                <a:spcPct val="0"/>
              </a:spcBef>
              <a:defRPr sz="1300">
                <a:solidFill>
                  <a:schemeClr val="tx1"/>
                </a:solidFill>
              </a:defRPr>
            </a:lvl1pPr>
          </a:lstStyle>
          <a:p>
            <a:pPr eaLnBrk="0" hangingPunct="0">
              <a:defRPr/>
            </a:pPr>
            <a:fld id="{FF4FBB1B-6C06-4C5C-9E29-2982934BED44}" type="slidenum">
              <a:rPr lang="en-GB" smtClean="0">
                <a:solidFill>
                  <a:prstClr val="black"/>
                </a:solidFill>
                <a:latin typeface="Times" pitchFamily="18" charset="0"/>
              </a:rPr>
              <a:pPr eaLnBrk="0" hangingPunct="0">
                <a:defRPr/>
              </a:pPr>
              <a:t>‹#›</a:t>
            </a:fld>
            <a:endParaRPr lang="en-GB" dirty="0">
              <a:solidFill>
                <a:prstClr val="black"/>
              </a:solidFill>
              <a:latin typeface="Times" pitchFamily="18" charset="0"/>
            </a:endParaRPr>
          </a:p>
        </p:txBody>
      </p:sp>
      <p:sp>
        <p:nvSpPr>
          <p:cNvPr id="1029" name="Rectangle 9"/>
          <p:cNvSpPr>
            <a:spLocks noGrp="1" noChangeArrowheads="1"/>
          </p:cNvSpPr>
          <p:nvPr>
            <p:ph type="title"/>
          </p:nvPr>
        </p:nvSpPr>
        <p:spPr bwMode="auto">
          <a:xfrm>
            <a:off x="191179" y="1193635"/>
            <a:ext cx="9473642" cy="663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556" tIns="47778" rIns="95556" bIns="47778" numCol="1" anchor="ctr" anchorCtr="0" compatLnSpc="1">
            <a:prstTxWarp prst="textNoShape">
              <a:avLst/>
            </a:prstTxWarp>
          </a:bodyPr>
          <a:lstStyle/>
          <a:p>
            <a:pPr lvl="0"/>
            <a:r>
              <a:rPr lang="en-US" smtClean="0"/>
              <a:t>Click to edit Master title style</a:t>
            </a:r>
            <a:endParaRPr lang="en-GB" smtClean="0"/>
          </a:p>
        </p:txBody>
      </p:sp>
      <p:sp>
        <p:nvSpPr>
          <p:cNvPr id="7" name="Rectangle 6"/>
          <p:cNvSpPr/>
          <p:nvPr userDrawn="1"/>
        </p:nvSpPr>
        <p:spPr>
          <a:xfrm>
            <a:off x="0" y="2"/>
            <a:ext cx="9906000" cy="865350"/>
          </a:xfrm>
          <a:prstGeom prst="rect">
            <a:avLst/>
          </a:prstGeom>
          <a:solidFill>
            <a:srgbClr val="009EC7"/>
          </a:solidFill>
          <a:ln>
            <a:noFill/>
          </a:ln>
        </p:spPr>
        <p:style>
          <a:lnRef idx="2">
            <a:schemeClr val="accent1">
              <a:shade val="50000"/>
            </a:schemeClr>
          </a:lnRef>
          <a:fillRef idx="1">
            <a:schemeClr val="accent1"/>
          </a:fillRef>
          <a:effectRef idx="0">
            <a:schemeClr val="accent1"/>
          </a:effectRef>
          <a:fontRef idx="minor">
            <a:schemeClr val="lt1"/>
          </a:fontRef>
        </p:style>
        <p:txBody>
          <a:bodyPr lIns="95556" tIns="47778" rIns="95556" bIns="47778" anchor="ctr"/>
          <a:lstStyle/>
          <a:p>
            <a:pPr algn="ctr" eaLnBrk="0" fontAlgn="auto" hangingPunct="0">
              <a:spcBef>
                <a:spcPts val="0"/>
              </a:spcBef>
              <a:spcAft>
                <a:spcPts val="0"/>
              </a:spcAft>
              <a:defRPr/>
            </a:pPr>
            <a:endParaRPr lang="en-US" sz="2500" dirty="0">
              <a:solidFill>
                <a:prstClr val="white"/>
              </a:solidFill>
            </a:endParaRPr>
          </a:p>
        </p:txBody>
      </p:sp>
      <p:sp>
        <p:nvSpPr>
          <p:cNvPr id="1031" name="Rectangle 11"/>
          <p:cNvSpPr>
            <a:spLocks noChangeArrowheads="1"/>
          </p:cNvSpPr>
          <p:nvPr userDrawn="1"/>
        </p:nvSpPr>
        <p:spPr bwMode="auto">
          <a:xfrm>
            <a:off x="4536857" y="6377091"/>
            <a:ext cx="750009" cy="480909"/>
          </a:xfrm>
          <a:prstGeom prst="rect">
            <a:avLst/>
          </a:prstGeom>
          <a:solidFill>
            <a:srgbClr val="009EC7"/>
          </a:solidFill>
          <a:ln>
            <a:noFill/>
          </a:ln>
          <a:effectLst>
            <a:outerShdw dist="23000" dir="5400000" rotWithShape="0">
              <a:srgbClr val="000000">
                <a:alpha val="34998"/>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lIns="32981" tIns="32981" rIns="0" bIns="47778"/>
          <a:lstStyle/>
          <a:p>
            <a:pPr eaLnBrk="0" hangingPunct="0"/>
            <a:r>
              <a:rPr lang="en-US" sz="800" i="1" dirty="0" smtClean="0">
                <a:solidFill>
                  <a:srgbClr val="FFFFFF"/>
                </a:solidFill>
                <a:latin typeface="Verdana" pitchFamily="34" charset="0"/>
                <a:ea typeface="Verdana" pitchFamily="34" charset="0"/>
                <a:cs typeface="Verdana" pitchFamily="34" charset="0"/>
              </a:rPr>
              <a:t>Education </a:t>
            </a:r>
            <a:br>
              <a:rPr lang="en-US" sz="800" i="1" dirty="0" smtClean="0">
                <a:solidFill>
                  <a:srgbClr val="FFFFFF"/>
                </a:solidFill>
                <a:latin typeface="Verdana" pitchFamily="34" charset="0"/>
                <a:ea typeface="Verdana" pitchFamily="34" charset="0"/>
                <a:cs typeface="Verdana" pitchFamily="34" charset="0"/>
              </a:rPr>
            </a:br>
            <a:r>
              <a:rPr lang="en-US" sz="800" i="1" dirty="0" smtClean="0">
                <a:solidFill>
                  <a:srgbClr val="FFFFFF"/>
                </a:solidFill>
                <a:latin typeface="Verdana" pitchFamily="34" charset="0"/>
                <a:ea typeface="Verdana" pitchFamily="34" charset="0"/>
                <a:cs typeface="Verdana" pitchFamily="34" charset="0"/>
              </a:rPr>
              <a:t>and Training</a:t>
            </a:r>
          </a:p>
        </p:txBody>
      </p:sp>
      <p:grpSp>
        <p:nvGrpSpPr>
          <p:cNvPr id="1033" name="Group 10"/>
          <p:cNvGrpSpPr>
            <a:grpSpLocks/>
          </p:cNvGrpSpPr>
          <p:nvPr userDrawn="1"/>
        </p:nvGrpSpPr>
        <p:grpSpPr bwMode="auto">
          <a:xfrm>
            <a:off x="9359944" y="5094223"/>
            <a:ext cx="353943" cy="1436969"/>
            <a:chOff x="10061537" y="5616847"/>
            <a:chExt cx="383147" cy="1584152"/>
          </a:xfrm>
        </p:grpSpPr>
        <p:sp>
          <p:nvSpPr>
            <p:cNvPr id="1034" name="TextBox 11"/>
            <p:cNvSpPr txBox="1">
              <a:spLocks noChangeArrowheads="1"/>
            </p:cNvSpPr>
            <p:nvPr userDrawn="1"/>
          </p:nvSpPr>
          <p:spPr bwMode="auto">
            <a:xfrm rot="5400000">
              <a:off x="9569914" y="6217350"/>
              <a:ext cx="1366393" cy="38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700">
                  <a:solidFill>
                    <a:schemeClr val="tx1"/>
                  </a:solidFill>
                  <a:latin typeface="Times" pitchFamily="18" charset="0"/>
                </a:defRPr>
              </a:lvl1pPr>
              <a:lvl2pPr marL="742950" indent="-285750">
                <a:defRPr sz="2700">
                  <a:solidFill>
                    <a:schemeClr val="tx1"/>
                  </a:solidFill>
                  <a:latin typeface="Times" pitchFamily="18" charset="0"/>
                </a:defRPr>
              </a:lvl2pPr>
              <a:lvl3pPr marL="1143000" indent="-228600">
                <a:defRPr sz="2700">
                  <a:solidFill>
                    <a:schemeClr val="tx1"/>
                  </a:solidFill>
                  <a:latin typeface="Times" pitchFamily="18" charset="0"/>
                </a:defRPr>
              </a:lvl3pPr>
              <a:lvl4pPr marL="1600200" indent="-228600">
                <a:defRPr sz="2700">
                  <a:solidFill>
                    <a:schemeClr val="tx1"/>
                  </a:solidFill>
                  <a:latin typeface="Times" pitchFamily="18" charset="0"/>
                </a:defRPr>
              </a:lvl4pPr>
              <a:lvl5pPr marL="2057400" indent="-228600">
                <a:defRPr sz="2700">
                  <a:solidFill>
                    <a:schemeClr val="tx1"/>
                  </a:solidFill>
                  <a:latin typeface="Times" pitchFamily="18" charset="0"/>
                </a:defRPr>
              </a:lvl5pPr>
              <a:lvl6pPr marL="2514600" indent="-228600" eaLnBrk="0" fontAlgn="base" hangingPunct="0">
                <a:spcBef>
                  <a:spcPct val="0"/>
                </a:spcBef>
                <a:spcAft>
                  <a:spcPct val="0"/>
                </a:spcAft>
                <a:defRPr sz="2700">
                  <a:solidFill>
                    <a:schemeClr val="tx1"/>
                  </a:solidFill>
                  <a:latin typeface="Times" pitchFamily="18" charset="0"/>
                </a:defRPr>
              </a:lvl6pPr>
              <a:lvl7pPr marL="2971800" indent="-228600" eaLnBrk="0" fontAlgn="base" hangingPunct="0">
                <a:spcBef>
                  <a:spcPct val="0"/>
                </a:spcBef>
                <a:spcAft>
                  <a:spcPct val="0"/>
                </a:spcAft>
                <a:defRPr sz="2700">
                  <a:solidFill>
                    <a:schemeClr val="tx1"/>
                  </a:solidFill>
                  <a:latin typeface="Times" pitchFamily="18" charset="0"/>
                </a:defRPr>
              </a:lvl7pPr>
              <a:lvl8pPr marL="3429000" indent="-228600" eaLnBrk="0" fontAlgn="base" hangingPunct="0">
                <a:spcBef>
                  <a:spcPct val="0"/>
                </a:spcBef>
                <a:spcAft>
                  <a:spcPct val="0"/>
                </a:spcAft>
                <a:defRPr sz="2700">
                  <a:solidFill>
                    <a:schemeClr val="tx1"/>
                  </a:solidFill>
                  <a:latin typeface="Times" pitchFamily="18" charset="0"/>
                </a:defRPr>
              </a:lvl8pPr>
              <a:lvl9pPr marL="3886200" indent="-228600" eaLnBrk="0" fontAlgn="base" hangingPunct="0">
                <a:spcBef>
                  <a:spcPct val="0"/>
                </a:spcBef>
                <a:spcAft>
                  <a:spcPct val="0"/>
                </a:spcAft>
                <a:defRPr sz="2700">
                  <a:solidFill>
                    <a:schemeClr val="tx1"/>
                  </a:solidFill>
                  <a:latin typeface="Times" pitchFamily="18" charset="0"/>
                </a:defRPr>
              </a:lvl9pPr>
            </a:lstStyle>
            <a:p>
              <a:pPr eaLnBrk="0" hangingPunct="0">
                <a:defRPr/>
              </a:pPr>
              <a:r>
                <a:rPr lang="fr-BE" sz="1700" b="1" dirty="0" smtClean="0">
                  <a:solidFill>
                    <a:srgbClr val="009EC7"/>
                  </a:solidFill>
                  <a:latin typeface="Verdana" pitchFamily="34" charset="0"/>
                  <a:ea typeface="Verdana" pitchFamily="34" charset="0"/>
                  <a:cs typeface="Verdana" pitchFamily="34" charset="0"/>
                </a:rPr>
                <a:t>Eurydice</a:t>
              </a:r>
              <a:endParaRPr lang="en-GB" sz="1700" b="1" dirty="0" smtClean="0">
                <a:solidFill>
                  <a:srgbClr val="009EC7"/>
                </a:solidFill>
                <a:latin typeface="Verdana" pitchFamily="34" charset="0"/>
                <a:ea typeface="Verdana" pitchFamily="34" charset="0"/>
                <a:cs typeface="Verdana" pitchFamily="34" charset="0"/>
              </a:endParaRPr>
            </a:p>
          </p:txBody>
        </p:sp>
        <p:sp>
          <p:nvSpPr>
            <p:cNvPr id="13" name="Oval 12"/>
            <p:cNvSpPr/>
            <p:nvPr userDrawn="1"/>
          </p:nvSpPr>
          <p:spPr>
            <a:xfrm rot="5400000">
              <a:off x="10183222" y="5616690"/>
              <a:ext cx="107938" cy="10825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sz="2500">
                <a:solidFill>
                  <a:prstClr val="white"/>
                </a:solidFill>
              </a:endParaRPr>
            </a:p>
          </p:txBody>
        </p:sp>
        <p:sp>
          <p:nvSpPr>
            <p:cNvPr id="14" name="Oval 13"/>
            <p:cNvSpPr/>
            <p:nvPr userDrawn="1"/>
          </p:nvSpPr>
          <p:spPr>
            <a:xfrm rot="5400000">
              <a:off x="10183222" y="7092904"/>
              <a:ext cx="107938" cy="10825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sz="2500">
                <a:solidFill>
                  <a:prstClr val="white"/>
                </a:solidFill>
              </a:endParaRPr>
            </a:p>
          </p:txBody>
        </p:sp>
      </p:grpSp>
      <p:pic>
        <p:nvPicPr>
          <p:cNvPr id="205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116388" y="63277"/>
            <a:ext cx="167005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8753173"/>
      </p:ext>
    </p:extLst>
  </p:cSld>
  <p:clrMap bg1="lt1" tx1="dk1" bg2="lt2" tx2="dk2" accent1="accent1" accent2="accent2" accent3="accent3" accent4="accent4" accent5="accent5" accent6="accent6" hlink="hlink" folHlink="folHlink"/>
  <p:sldLayoutIdLst>
    <p:sldLayoutId id="2147483728" r:id="rId1"/>
    <p:sldLayoutId id="2147483729" r:id="rId2"/>
  </p:sldLayoutIdLst>
  <p:transition spd="slow">
    <p:wipe dir="r"/>
  </p:transition>
  <p:timing>
    <p:tnLst>
      <p:par>
        <p:cTn id="1" dur="indefinite" restart="never" nodeType="tmRoot"/>
      </p:par>
    </p:tnLst>
  </p:timing>
  <p:hf hdr="0" ftr="0" dt="0"/>
  <p:txStyles>
    <p:titleStyle>
      <a:lvl1pPr algn="l" rtl="0" eaLnBrk="0" fontAlgn="base" hangingPunct="0">
        <a:spcBef>
          <a:spcPct val="0"/>
        </a:spcBef>
        <a:spcAft>
          <a:spcPct val="0"/>
        </a:spcAft>
        <a:defRPr sz="2900" b="1">
          <a:solidFill>
            <a:srgbClr val="336699"/>
          </a:solidFill>
          <a:latin typeface="+mj-lt"/>
          <a:ea typeface="+mj-ea"/>
          <a:cs typeface="+mj-cs"/>
        </a:defRPr>
      </a:lvl1pPr>
      <a:lvl2pPr algn="l" rtl="0" eaLnBrk="0" fontAlgn="base" hangingPunct="0">
        <a:spcBef>
          <a:spcPct val="0"/>
        </a:spcBef>
        <a:spcAft>
          <a:spcPct val="0"/>
        </a:spcAft>
        <a:defRPr sz="2900" b="1">
          <a:solidFill>
            <a:srgbClr val="336699"/>
          </a:solidFill>
          <a:latin typeface="Verdana" pitchFamily="34" charset="0"/>
        </a:defRPr>
      </a:lvl2pPr>
      <a:lvl3pPr algn="l" rtl="0" eaLnBrk="0" fontAlgn="base" hangingPunct="0">
        <a:spcBef>
          <a:spcPct val="0"/>
        </a:spcBef>
        <a:spcAft>
          <a:spcPct val="0"/>
        </a:spcAft>
        <a:defRPr sz="2900" b="1">
          <a:solidFill>
            <a:srgbClr val="336699"/>
          </a:solidFill>
          <a:latin typeface="Verdana" pitchFamily="34" charset="0"/>
        </a:defRPr>
      </a:lvl3pPr>
      <a:lvl4pPr algn="l" rtl="0" eaLnBrk="0" fontAlgn="base" hangingPunct="0">
        <a:spcBef>
          <a:spcPct val="0"/>
        </a:spcBef>
        <a:spcAft>
          <a:spcPct val="0"/>
        </a:spcAft>
        <a:defRPr sz="2900" b="1">
          <a:solidFill>
            <a:srgbClr val="336699"/>
          </a:solidFill>
          <a:latin typeface="Verdana" pitchFamily="34" charset="0"/>
        </a:defRPr>
      </a:lvl4pPr>
      <a:lvl5pPr algn="l" rtl="0" eaLnBrk="0" fontAlgn="base" hangingPunct="0">
        <a:spcBef>
          <a:spcPct val="0"/>
        </a:spcBef>
        <a:spcAft>
          <a:spcPct val="0"/>
        </a:spcAft>
        <a:defRPr sz="2900" b="1">
          <a:solidFill>
            <a:srgbClr val="336699"/>
          </a:solidFill>
          <a:latin typeface="Verdana" pitchFamily="34" charset="0"/>
        </a:defRPr>
      </a:lvl5pPr>
      <a:lvl6pPr marL="477779" algn="l" rtl="0" eaLnBrk="1" fontAlgn="base" hangingPunct="1">
        <a:spcBef>
          <a:spcPct val="0"/>
        </a:spcBef>
        <a:spcAft>
          <a:spcPct val="0"/>
        </a:spcAft>
        <a:defRPr sz="2900" b="1">
          <a:solidFill>
            <a:schemeClr val="bg1"/>
          </a:solidFill>
          <a:latin typeface="Verdana" pitchFamily="34" charset="0"/>
        </a:defRPr>
      </a:lvl6pPr>
      <a:lvl7pPr marL="955544" algn="l" rtl="0" eaLnBrk="1" fontAlgn="base" hangingPunct="1">
        <a:spcBef>
          <a:spcPct val="0"/>
        </a:spcBef>
        <a:spcAft>
          <a:spcPct val="0"/>
        </a:spcAft>
        <a:defRPr sz="2900" b="1">
          <a:solidFill>
            <a:schemeClr val="bg1"/>
          </a:solidFill>
          <a:latin typeface="Verdana" pitchFamily="34" charset="0"/>
        </a:defRPr>
      </a:lvl7pPr>
      <a:lvl8pPr marL="1433337" algn="l" rtl="0" eaLnBrk="1" fontAlgn="base" hangingPunct="1">
        <a:spcBef>
          <a:spcPct val="0"/>
        </a:spcBef>
        <a:spcAft>
          <a:spcPct val="0"/>
        </a:spcAft>
        <a:defRPr sz="2900" b="1">
          <a:solidFill>
            <a:schemeClr val="bg1"/>
          </a:solidFill>
          <a:latin typeface="Verdana" pitchFamily="34" charset="0"/>
        </a:defRPr>
      </a:lvl8pPr>
      <a:lvl9pPr marL="1911085" algn="l" rtl="0" eaLnBrk="1" fontAlgn="base" hangingPunct="1">
        <a:spcBef>
          <a:spcPct val="0"/>
        </a:spcBef>
        <a:spcAft>
          <a:spcPct val="0"/>
        </a:spcAft>
        <a:defRPr sz="2900" b="1">
          <a:solidFill>
            <a:schemeClr val="bg1"/>
          </a:solidFill>
          <a:latin typeface="Verdana" pitchFamily="34" charset="0"/>
        </a:defRPr>
      </a:lvl9pPr>
    </p:titleStyle>
    <p:bodyStyle>
      <a:lvl1pPr marL="357760" indent="-357760" algn="l" rtl="0" eaLnBrk="0" fontAlgn="base" hangingPunct="0">
        <a:spcBef>
          <a:spcPct val="20000"/>
        </a:spcBef>
        <a:spcAft>
          <a:spcPct val="0"/>
        </a:spcAft>
        <a:buChar char="•"/>
        <a:defRPr sz="3400">
          <a:solidFill>
            <a:srgbClr val="336699"/>
          </a:solidFill>
          <a:latin typeface="+mn-lt"/>
          <a:ea typeface="+mn-ea"/>
          <a:cs typeface="+mn-cs"/>
        </a:defRPr>
      </a:lvl1pPr>
      <a:lvl2pPr marL="775147" indent="-298136" algn="l" rtl="0" eaLnBrk="0" fontAlgn="base" hangingPunct="0">
        <a:spcBef>
          <a:spcPct val="20000"/>
        </a:spcBef>
        <a:spcAft>
          <a:spcPct val="0"/>
        </a:spcAft>
        <a:buChar char="–"/>
        <a:defRPr sz="2900">
          <a:solidFill>
            <a:srgbClr val="336699"/>
          </a:solidFill>
          <a:latin typeface="+mn-lt"/>
        </a:defRPr>
      </a:lvl2pPr>
      <a:lvl3pPr marL="1193986" indent="-238508" algn="l" rtl="0" eaLnBrk="0" fontAlgn="base" hangingPunct="0">
        <a:spcBef>
          <a:spcPct val="20000"/>
        </a:spcBef>
        <a:spcAft>
          <a:spcPct val="0"/>
        </a:spcAft>
        <a:buChar char="•"/>
        <a:defRPr sz="2500">
          <a:solidFill>
            <a:srgbClr val="336699"/>
          </a:solidFill>
          <a:latin typeface="+mn-lt"/>
        </a:defRPr>
      </a:lvl3pPr>
      <a:lvl4pPr marL="1670999" indent="-238508" algn="l" rtl="0" eaLnBrk="0" fontAlgn="base" hangingPunct="0">
        <a:spcBef>
          <a:spcPct val="20000"/>
        </a:spcBef>
        <a:spcAft>
          <a:spcPct val="0"/>
        </a:spcAft>
        <a:buChar char="–"/>
        <a:defRPr sz="2100">
          <a:solidFill>
            <a:srgbClr val="336699"/>
          </a:solidFill>
          <a:latin typeface="+mn-lt"/>
        </a:defRPr>
      </a:lvl4pPr>
      <a:lvl5pPr marL="2149479" indent="-238508" algn="l" rtl="0" eaLnBrk="0" fontAlgn="base" hangingPunct="0">
        <a:spcBef>
          <a:spcPct val="20000"/>
        </a:spcBef>
        <a:spcAft>
          <a:spcPct val="0"/>
        </a:spcAft>
        <a:buChar char="»"/>
        <a:defRPr sz="2100">
          <a:solidFill>
            <a:srgbClr val="336699"/>
          </a:solidFill>
          <a:latin typeface="+mn-lt"/>
        </a:defRPr>
      </a:lvl5pPr>
      <a:lvl6pPr marL="2627744" indent="-238890" algn="l" rtl="0" eaLnBrk="1" fontAlgn="base" hangingPunct="1">
        <a:spcBef>
          <a:spcPct val="20000"/>
        </a:spcBef>
        <a:spcAft>
          <a:spcPct val="0"/>
        </a:spcAft>
        <a:buChar char="»"/>
        <a:defRPr sz="2100">
          <a:solidFill>
            <a:srgbClr val="336699"/>
          </a:solidFill>
          <a:latin typeface="+mn-lt"/>
        </a:defRPr>
      </a:lvl6pPr>
      <a:lvl7pPr marL="3105515" indent="-238890" algn="l" rtl="0" eaLnBrk="1" fontAlgn="base" hangingPunct="1">
        <a:spcBef>
          <a:spcPct val="20000"/>
        </a:spcBef>
        <a:spcAft>
          <a:spcPct val="0"/>
        </a:spcAft>
        <a:buChar char="»"/>
        <a:defRPr sz="2100">
          <a:solidFill>
            <a:srgbClr val="336699"/>
          </a:solidFill>
          <a:latin typeface="+mn-lt"/>
        </a:defRPr>
      </a:lvl7pPr>
      <a:lvl8pPr marL="3583290" indent="-238890" algn="l" rtl="0" eaLnBrk="1" fontAlgn="base" hangingPunct="1">
        <a:spcBef>
          <a:spcPct val="20000"/>
        </a:spcBef>
        <a:spcAft>
          <a:spcPct val="0"/>
        </a:spcAft>
        <a:buChar char="»"/>
        <a:defRPr sz="2100">
          <a:solidFill>
            <a:srgbClr val="336699"/>
          </a:solidFill>
          <a:latin typeface="+mn-lt"/>
        </a:defRPr>
      </a:lvl8pPr>
      <a:lvl9pPr marL="4061055" indent="-238890" algn="l" rtl="0" eaLnBrk="1" fontAlgn="base" hangingPunct="1">
        <a:spcBef>
          <a:spcPct val="20000"/>
        </a:spcBef>
        <a:spcAft>
          <a:spcPct val="0"/>
        </a:spcAft>
        <a:buChar char="»"/>
        <a:defRPr sz="2100">
          <a:solidFill>
            <a:srgbClr val="336699"/>
          </a:solidFill>
          <a:latin typeface="+mn-lt"/>
        </a:defRPr>
      </a:lvl9pPr>
    </p:bodyStyle>
    <p:otherStyle>
      <a:defPPr>
        <a:defRPr lang="en-US"/>
      </a:defPPr>
      <a:lvl1pPr marL="0" algn="l" defTabSz="955544" rtl="0" eaLnBrk="1" latinLnBrk="0" hangingPunct="1">
        <a:defRPr sz="1900" kern="1200">
          <a:solidFill>
            <a:schemeClr val="tx1"/>
          </a:solidFill>
          <a:latin typeface="+mn-lt"/>
          <a:ea typeface="+mn-ea"/>
          <a:cs typeface="+mn-cs"/>
        </a:defRPr>
      </a:lvl1pPr>
      <a:lvl2pPr marL="477779" algn="l" defTabSz="955544" rtl="0" eaLnBrk="1" latinLnBrk="0" hangingPunct="1">
        <a:defRPr sz="1900" kern="1200">
          <a:solidFill>
            <a:schemeClr val="tx1"/>
          </a:solidFill>
          <a:latin typeface="+mn-lt"/>
          <a:ea typeface="+mn-ea"/>
          <a:cs typeface="+mn-cs"/>
        </a:defRPr>
      </a:lvl2pPr>
      <a:lvl3pPr marL="955544" algn="l" defTabSz="955544" rtl="0" eaLnBrk="1" latinLnBrk="0" hangingPunct="1">
        <a:defRPr sz="1900" kern="1200">
          <a:solidFill>
            <a:schemeClr val="tx1"/>
          </a:solidFill>
          <a:latin typeface="+mn-lt"/>
          <a:ea typeface="+mn-ea"/>
          <a:cs typeface="+mn-cs"/>
        </a:defRPr>
      </a:lvl3pPr>
      <a:lvl4pPr marL="1433337" algn="l" defTabSz="955544" rtl="0" eaLnBrk="1" latinLnBrk="0" hangingPunct="1">
        <a:defRPr sz="1900" kern="1200">
          <a:solidFill>
            <a:schemeClr val="tx1"/>
          </a:solidFill>
          <a:latin typeface="+mn-lt"/>
          <a:ea typeface="+mn-ea"/>
          <a:cs typeface="+mn-cs"/>
        </a:defRPr>
      </a:lvl4pPr>
      <a:lvl5pPr marL="1911085" algn="l" defTabSz="955544" rtl="0" eaLnBrk="1" latinLnBrk="0" hangingPunct="1">
        <a:defRPr sz="1900" kern="1200">
          <a:solidFill>
            <a:schemeClr val="tx1"/>
          </a:solidFill>
          <a:latin typeface="+mn-lt"/>
          <a:ea typeface="+mn-ea"/>
          <a:cs typeface="+mn-cs"/>
        </a:defRPr>
      </a:lvl5pPr>
      <a:lvl6pPr marL="2388858" algn="l" defTabSz="955544" rtl="0" eaLnBrk="1" latinLnBrk="0" hangingPunct="1">
        <a:defRPr sz="1900" kern="1200">
          <a:solidFill>
            <a:schemeClr val="tx1"/>
          </a:solidFill>
          <a:latin typeface="+mn-lt"/>
          <a:ea typeface="+mn-ea"/>
          <a:cs typeface="+mn-cs"/>
        </a:defRPr>
      </a:lvl6pPr>
      <a:lvl7pPr marL="2866631" algn="l" defTabSz="955544" rtl="0" eaLnBrk="1" latinLnBrk="0" hangingPunct="1">
        <a:defRPr sz="1900" kern="1200">
          <a:solidFill>
            <a:schemeClr val="tx1"/>
          </a:solidFill>
          <a:latin typeface="+mn-lt"/>
          <a:ea typeface="+mn-ea"/>
          <a:cs typeface="+mn-cs"/>
        </a:defRPr>
      </a:lvl7pPr>
      <a:lvl8pPr marL="3344399" algn="l" defTabSz="955544" rtl="0" eaLnBrk="1" latinLnBrk="0" hangingPunct="1">
        <a:defRPr sz="1900" kern="1200">
          <a:solidFill>
            <a:schemeClr val="tx1"/>
          </a:solidFill>
          <a:latin typeface="+mn-lt"/>
          <a:ea typeface="+mn-ea"/>
          <a:cs typeface="+mn-cs"/>
        </a:defRPr>
      </a:lvl8pPr>
      <a:lvl9pPr marL="3822172" algn="l" defTabSz="955544"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91179" y="1968274"/>
            <a:ext cx="9448642" cy="3955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556" tIns="47778" rIns="95556" bIns="4777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8" name="Rectangle 4"/>
          <p:cNvSpPr>
            <a:spLocks noGrp="1" noChangeArrowheads="1"/>
          </p:cNvSpPr>
          <p:nvPr>
            <p:ph type="dt" sz="half" idx="2"/>
          </p:nvPr>
        </p:nvSpPr>
        <p:spPr bwMode="auto">
          <a:xfrm>
            <a:off x="166179" y="6467801"/>
            <a:ext cx="1873552" cy="476590"/>
          </a:xfrm>
          <a:prstGeom prst="rect">
            <a:avLst/>
          </a:prstGeom>
          <a:noFill/>
          <a:ln w="9525">
            <a:noFill/>
            <a:miter lim="800000"/>
            <a:headEnd/>
            <a:tailEnd/>
          </a:ln>
          <a:effectLst/>
        </p:spPr>
        <p:txBody>
          <a:bodyPr vert="horz" wrap="square" lIns="95556" tIns="47778" rIns="95556" bIns="47778" numCol="1" anchor="t" anchorCtr="0" compatLnSpc="1">
            <a:prstTxWarp prst="textNoShape">
              <a:avLst/>
            </a:prstTxWarp>
          </a:bodyPr>
          <a:lstStyle>
            <a:lvl1pPr>
              <a:spcBef>
                <a:spcPct val="0"/>
              </a:spcBef>
              <a:defRPr sz="1300">
                <a:solidFill>
                  <a:srgbClr val="808080"/>
                </a:solidFill>
              </a:defRPr>
            </a:lvl1pPr>
          </a:lstStyle>
          <a:p>
            <a:pPr eaLnBrk="0" hangingPunct="0">
              <a:defRPr/>
            </a:pPr>
            <a:fld id="{ABDE5586-AADC-4B7F-9A57-8E9CFB54D2AB}" type="datetime1">
              <a:rPr lang="en-US" smtClean="0">
                <a:latin typeface="Times" pitchFamily="18" charset="0"/>
              </a:rPr>
              <a:pPr eaLnBrk="0" hangingPunct="0">
                <a:defRPr/>
              </a:pPr>
              <a:t>12/3/2015</a:t>
            </a:fld>
            <a:endParaRPr lang="en-GB" dirty="0">
              <a:latin typeface="Times" pitchFamily="18" charset="0"/>
            </a:endParaRPr>
          </a:p>
        </p:txBody>
      </p:sp>
      <p:sp>
        <p:nvSpPr>
          <p:cNvPr id="1030" name="Rectangle 6"/>
          <p:cNvSpPr>
            <a:spLocks noGrp="1" noChangeArrowheads="1"/>
          </p:cNvSpPr>
          <p:nvPr>
            <p:ph type="sldNum" sz="quarter" idx="4"/>
          </p:nvPr>
        </p:nvSpPr>
        <p:spPr bwMode="auto">
          <a:xfrm>
            <a:off x="7391264" y="6467801"/>
            <a:ext cx="2311792" cy="476590"/>
          </a:xfrm>
          <a:prstGeom prst="rect">
            <a:avLst/>
          </a:prstGeom>
          <a:noFill/>
          <a:ln w="9525">
            <a:noFill/>
            <a:miter lim="800000"/>
            <a:headEnd/>
            <a:tailEnd/>
          </a:ln>
          <a:effectLst/>
        </p:spPr>
        <p:txBody>
          <a:bodyPr vert="horz" wrap="square" lIns="95556" tIns="47778" rIns="95556" bIns="47778" numCol="1" anchor="t" anchorCtr="0" compatLnSpc="1">
            <a:prstTxWarp prst="textNoShape">
              <a:avLst/>
            </a:prstTxWarp>
          </a:bodyPr>
          <a:lstStyle>
            <a:lvl1pPr algn="r">
              <a:spcBef>
                <a:spcPct val="0"/>
              </a:spcBef>
              <a:defRPr sz="1300">
                <a:solidFill>
                  <a:schemeClr val="tx1"/>
                </a:solidFill>
              </a:defRPr>
            </a:lvl1pPr>
          </a:lstStyle>
          <a:p>
            <a:pPr eaLnBrk="0" hangingPunct="0">
              <a:defRPr/>
            </a:pPr>
            <a:fld id="{FF4FBB1B-6C06-4C5C-9E29-2982934BED44}" type="slidenum">
              <a:rPr lang="en-GB" smtClean="0">
                <a:solidFill>
                  <a:prstClr val="black"/>
                </a:solidFill>
                <a:latin typeface="Times" pitchFamily="18" charset="0"/>
              </a:rPr>
              <a:pPr eaLnBrk="0" hangingPunct="0">
                <a:defRPr/>
              </a:pPr>
              <a:t>‹#›</a:t>
            </a:fld>
            <a:endParaRPr lang="en-GB" dirty="0">
              <a:solidFill>
                <a:prstClr val="black"/>
              </a:solidFill>
              <a:latin typeface="Times" pitchFamily="18" charset="0"/>
            </a:endParaRPr>
          </a:p>
        </p:txBody>
      </p:sp>
      <p:sp>
        <p:nvSpPr>
          <p:cNvPr id="1029" name="Rectangle 9"/>
          <p:cNvSpPr>
            <a:spLocks noGrp="1" noChangeArrowheads="1"/>
          </p:cNvSpPr>
          <p:nvPr>
            <p:ph type="title"/>
          </p:nvPr>
        </p:nvSpPr>
        <p:spPr bwMode="auto">
          <a:xfrm>
            <a:off x="191179" y="1193635"/>
            <a:ext cx="9473642" cy="663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556" tIns="47778" rIns="95556" bIns="47778" numCol="1" anchor="ctr" anchorCtr="0" compatLnSpc="1">
            <a:prstTxWarp prst="textNoShape">
              <a:avLst/>
            </a:prstTxWarp>
          </a:bodyPr>
          <a:lstStyle/>
          <a:p>
            <a:pPr lvl="0"/>
            <a:r>
              <a:rPr lang="en-US" smtClean="0"/>
              <a:t>Click to edit Master title style</a:t>
            </a:r>
            <a:endParaRPr lang="en-GB" smtClean="0"/>
          </a:p>
        </p:txBody>
      </p:sp>
      <p:sp>
        <p:nvSpPr>
          <p:cNvPr id="7" name="Rectangle 6"/>
          <p:cNvSpPr/>
          <p:nvPr userDrawn="1"/>
        </p:nvSpPr>
        <p:spPr>
          <a:xfrm>
            <a:off x="0" y="2"/>
            <a:ext cx="9906000" cy="865350"/>
          </a:xfrm>
          <a:prstGeom prst="rect">
            <a:avLst/>
          </a:prstGeom>
          <a:solidFill>
            <a:srgbClr val="009EC7"/>
          </a:solidFill>
          <a:ln>
            <a:noFill/>
          </a:ln>
        </p:spPr>
        <p:style>
          <a:lnRef idx="2">
            <a:schemeClr val="accent1">
              <a:shade val="50000"/>
            </a:schemeClr>
          </a:lnRef>
          <a:fillRef idx="1">
            <a:schemeClr val="accent1"/>
          </a:fillRef>
          <a:effectRef idx="0">
            <a:schemeClr val="accent1"/>
          </a:effectRef>
          <a:fontRef idx="minor">
            <a:schemeClr val="lt1"/>
          </a:fontRef>
        </p:style>
        <p:txBody>
          <a:bodyPr lIns="95556" tIns="47778" rIns="95556" bIns="47778" anchor="ctr"/>
          <a:lstStyle/>
          <a:p>
            <a:pPr algn="ctr" eaLnBrk="0" fontAlgn="auto" hangingPunct="0">
              <a:spcBef>
                <a:spcPts val="0"/>
              </a:spcBef>
              <a:spcAft>
                <a:spcPts val="0"/>
              </a:spcAft>
              <a:defRPr/>
            </a:pPr>
            <a:endParaRPr lang="en-US" sz="2500" dirty="0">
              <a:solidFill>
                <a:prstClr val="white"/>
              </a:solidFill>
            </a:endParaRPr>
          </a:p>
        </p:txBody>
      </p:sp>
      <p:sp>
        <p:nvSpPr>
          <p:cNvPr id="1031" name="Rectangle 11"/>
          <p:cNvSpPr>
            <a:spLocks noChangeArrowheads="1"/>
          </p:cNvSpPr>
          <p:nvPr userDrawn="1"/>
        </p:nvSpPr>
        <p:spPr bwMode="auto">
          <a:xfrm>
            <a:off x="4536857" y="6377091"/>
            <a:ext cx="750009" cy="480909"/>
          </a:xfrm>
          <a:prstGeom prst="rect">
            <a:avLst/>
          </a:prstGeom>
          <a:solidFill>
            <a:srgbClr val="009EC7"/>
          </a:solidFill>
          <a:ln>
            <a:noFill/>
          </a:ln>
          <a:effectLst>
            <a:outerShdw dist="23000" dir="5400000" rotWithShape="0">
              <a:srgbClr val="000000">
                <a:alpha val="34998"/>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lIns="32981" tIns="32981" rIns="0" bIns="47778"/>
          <a:lstStyle/>
          <a:p>
            <a:pPr eaLnBrk="0" hangingPunct="0"/>
            <a:r>
              <a:rPr lang="en-US" sz="800" i="1" dirty="0" smtClean="0">
                <a:solidFill>
                  <a:srgbClr val="FFFFFF"/>
                </a:solidFill>
                <a:latin typeface="Verdana" pitchFamily="34" charset="0"/>
                <a:ea typeface="Verdana" pitchFamily="34" charset="0"/>
                <a:cs typeface="Verdana" pitchFamily="34" charset="0"/>
              </a:rPr>
              <a:t>Education </a:t>
            </a:r>
            <a:br>
              <a:rPr lang="en-US" sz="800" i="1" dirty="0" smtClean="0">
                <a:solidFill>
                  <a:srgbClr val="FFFFFF"/>
                </a:solidFill>
                <a:latin typeface="Verdana" pitchFamily="34" charset="0"/>
                <a:ea typeface="Verdana" pitchFamily="34" charset="0"/>
                <a:cs typeface="Verdana" pitchFamily="34" charset="0"/>
              </a:rPr>
            </a:br>
            <a:r>
              <a:rPr lang="en-US" sz="800" i="1" dirty="0" smtClean="0">
                <a:solidFill>
                  <a:srgbClr val="FFFFFF"/>
                </a:solidFill>
                <a:latin typeface="Verdana" pitchFamily="34" charset="0"/>
                <a:ea typeface="Verdana" pitchFamily="34" charset="0"/>
                <a:cs typeface="Verdana" pitchFamily="34" charset="0"/>
              </a:rPr>
              <a:t>and Training</a:t>
            </a:r>
          </a:p>
        </p:txBody>
      </p:sp>
      <p:grpSp>
        <p:nvGrpSpPr>
          <p:cNvPr id="1033" name="Group 10"/>
          <p:cNvGrpSpPr>
            <a:grpSpLocks/>
          </p:cNvGrpSpPr>
          <p:nvPr userDrawn="1"/>
        </p:nvGrpSpPr>
        <p:grpSpPr bwMode="auto">
          <a:xfrm>
            <a:off x="9359944" y="5094223"/>
            <a:ext cx="353943" cy="1436969"/>
            <a:chOff x="10061537" y="5616847"/>
            <a:chExt cx="383147" cy="1584152"/>
          </a:xfrm>
        </p:grpSpPr>
        <p:sp>
          <p:nvSpPr>
            <p:cNvPr id="1034" name="TextBox 11"/>
            <p:cNvSpPr txBox="1">
              <a:spLocks noChangeArrowheads="1"/>
            </p:cNvSpPr>
            <p:nvPr userDrawn="1"/>
          </p:nvSpPr>
          <p:spPr bwMode="auto">
            <a:xfrm rot="5400000">
              <a:off x="9569914" y="6217350"/>
              <a:ext cx="1366393" cy="38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700">
                  <a:solidFill>
                    <a:schemeClr val="tx1"/>
                  </a:solidFill>
                  <a:latin typeface="Times" pitchFamily="18" charset="0"/>
                </a:defRPr>
              </a:lvl1pPr>
              <a:lvl2pPr marL="742950" indent="-285750">
                <a:defRPr sz="2700">
                  <a:solidFill>
                    <a:schemeClr val="tx1"/>
                  </a:solidFill>
                  <a:latin typeface="Times" pitchFamily="18" charset="0"/>
                </a:defRPr>
              </a:lvl2pPr>
              <a:lvl3pPr marL="1143000" indent="-228600">
                <a:defRPr sz="2700">
                  <a:solidFill>
                    <a:schemeClr val="tx1"/>
                  </a:solidFill>
                  <a:latin typeface="Times" pitchFamily="18" charset="0"/>
                </a:defRPr>
              </a:lvl3pPr>
              <a:lvl4pPr marL="1600200" indent="-228600">
                <a:defRPr sz="2700">
                  <a:solidFill>
                    <a:schemeClr val="tx1"/>
                  </a:solidFill>
                  <a:latin typeface="Times" pitchFamily="18" charset="0"/>
                </a:defRPr>
              </a:lvl4pPr>
              <a:lvl5pPr marL="2057400" indent="-228600">
                <a:defRPr sz="2700">
                  <a:solidFill>
                    <a:schemeClr val="tx1"/>
                  </a:solidFill>
                  <a:latin typeface="Times" pitchFamily="18" charset="0"/>
                </a:defRPr>
              </a:lvl5pPr>
              <a:lvl6pPr marL="2514600" indent="-228600" eaLnBrk="0" fontAlgn="base" hangingPunct="0">
                <a:spcBef>
                  <a:spcPct val="0"/>
                </a:spcBef>
                <a:spcAft>
                  <a:spcPct val="0"/>
                </a:spcAft>
                <a:defRPr sz="2700">
                  <a:solidFill>
                    <a:schemeClr val="tx1"/>
                  </a:solidFill>
                  <a:latin typeface="Times" pitchFamily="18" charset="0"/>
                </a:defRPr>
              </a:lvl6pPr>
              <a:lvl7pPr marL="2971800" indent="-228600" eaLnBrk="0" fontAlgn="base" hangingPunct="0">
                <a:spcBef>
                  <a:spcPct val="0"/>
                </a:spcBef>
                <a:spcAft>
                  <a:spcPct val="0"/>
                </a:spcAft>
                <a:defRPr sz="2700">
                  <a:solidFill>
                    <a:schemeClr val="tx1"/>
                  </a:solidFill>
                  <a:latin typeface="Times" pitchFamily="18" charset="0"/>
                </a:defRPr>
              </a:lvl7pPr>
              <a:lvl8pPr marL="3429000" indent="-228600" eaLnBrk="0" fontAlgn="base" hangingPunct="0">
                <a:spcBef>
                  <a:spcPct val="0"/>
                </a:spcBef>
                <a:spcAft>
                  <a:spcPct val="0"/>
                </a:spcAft>
                <a:defRPr sz="2700">
                  <a:solidFill>
                    <a:schemeClr val="tx1"/>
                  </a:solidFill>
                  <a:latin typeface="Times" pitchFamily="18" charset="0"/>
                </a:defRPr>
              </a:lvl8pPr>
              <a:lvl9pPr marL="3886200" indent="-228600" eaLnBrk="0" fontAlgn="base" hangingPunct="0">
                <a:spcBef>
                  <a:spcPct val="0"/>
                </a:spcBef>
                <a:spcAft>
                  <a:spcPct val="0"/>
                </a:spcAft>
                <a:defRPr sz="2700">
                  <a:solidFill>
                    <a:schemeClr val="tx1"/>
                  </a:solidFill>
                  <a:latin typeface="Times" pitchFamily="18" charset="0"/>
                </a:defRPr>
              </a:lvl9pPr>
            </a:lstStyle>
            <a:p>
              <a:pPr eaLnBrk="0" hangingPunct="0">
                <a:defRPr/>
              </a:pPr>
              <a:r>
                <a:rPr lang="fr-BE" sz="1700" b="1" dirty="0" smtClean="0">
                  <a:solidFill>
                    <a:srgbClr val="009EC7"/>
                  </a:solidFill>
                  <a:latin typeface="Verdana" pitchFamily="34" charset="0"/>
                  <a:ea typeface="Verdana" pitchFamily="34" charset="0"/>
                  <a:cs typeface="Verdana" pitchFamily="34" charset="0"/>
                </a:rPr>
                <a:t>Eurydice</a:t>
              </a:r>
              <a:endParaRPr lang="en-GB" sz="1700" b="1" dirty="0" smtClean="0">
                <a:solidFill>
                  <a:srgbClr val="009EC7"/>
                </a:solidFill>
                <a:latin typeface="Verdana" pitchFamily="34" charset="0"/>
                <a:ea typeface="Verdana" pitchFamily="34" charset="0"/>
                <a:cs typeface="Verdana" pitchFamily="34" charset="0"/>
              </a:endParaRPr>
            </a:p>
          </p:txBody>
        </p:sp>
        <p:sp>
          <p:nvSpPr>
            <p:cNvPr id="13" name="Oval 12"/>
            <p:cNvSpPr/>
            <p:nvPr userDrawn="1"/>
          </p:nvSpPr>
          <p:spPr>
            <a:xfrm rot="5400000">
              <a:off x="10183222" y="5616690"/>
              <a:ext cx="107938" cy="10825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sz="2500">
                <a:solidFill>
                  <a:prstClr val="white"/>
                </a:solidFill>
              </a:endParaRPr>
            </a:p>
          </p:txBody>
        </p:sp>
        <p:sp>
          <p:nvSpPr>
            <p:cNvPr id="14" name="Oval 13"/>
            <p:cNvSpPr/>
            <p:nvPr userDrawn="1"/>
          </p:nvSpPr>
          <p:spPr>
            <a:xfrm rot="5400000">
              <a:off x="10183222" y="7092904"/>
              <a:ext cx="107938" cy="10825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sz="2500">
                <a:solidFill>
                  <a:prstClr val="white"/>
                </a:solidFill>
              </a:endParaRPr>
            </a:p>
          </p:txBody>
        </p:sp>
      </p:grpSp>
      <p:pic>
        <p:nvPicPr>
          <p:cNvPr id="205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116388" y="63277"/>
            <a:ext cx="167005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6773462"/>
      </p:ext>
    </p:extLst>
  </p:cSld>
  <p:clrMap bg1="lt1" tx1="dk1" bg2="lt2" tx2="dk2" accent1="accent1" accent2="accent2" accent3="accent3" accent4="accent4" accent5="accent5" accent6="accent6" hlink="hlink" folHlink="folHlink"/>
  <p:sldLayoutIdLst>
    <p:sldLayoutId id="2147483731" r:id="rId1"/>
    <p:sldLayoutId id="2147483732" r:id="rId2"/>
  </p:sldLayoutIdLst>
  <p:transition spd="slow">
    <p:wipe dir="r"/>
  </p:transition>
  <p:timing>
    <p:tnLst>
      <p:par>
        <p:cTn id="1" dur="indefinite" restart="never" nodeType="tmRoot"/>
      </p:par>
    </p:tnLst>
  </p:timing>
  <p:hf hdr="0" ftr="0" dt="0"/>
  <p:txStyles>
    <p:titleStyle>
      <a:lvl1pPr algn="l" rtl="0" eaLnBrk="0" fontAlgn="base" hangingPunct="0">
        <a:spcBef>
          <a:spcPct val="0"/>
        </a:spcBef>
        <a:spcAft>
          <a:spcPct val="0"/>
        </a:spcAft>
        <a:defRPr sz="2900" b="1">
          <a:solidFill>
            <a:srgbClr val="336699"/>
          </a:solidFill>
          <a:latin typeface="+mj-lt"/>
          <a:ea typeface="+mj-ea"/>
          <a:cs typeface="+mj-cs"/>
        </a:defRPr>
      </a:lvl1pPr>
      <a:lvl2pPr algn="l" rtl="0" eaLnBrk="0" fontAlgn="base" hangingPunct="0">
        <a:spcBef>
          <a:spcPct val="0"/>
        </a:spcBef>
        <a:spcAft>
          <a:spcPct val="0"/>
        </a:spcAft>
        <a:defRPr sz="2900" b="1">
          <a:solidFill>
            <a:srgbClr val="336699"/>
          </a:solidFill>
          <a:latin typeface="Verdana" pitchFamily="34" charset="0"/>
        </a:defRPr>
      </a:lvl2pPr>
      <a:lvl3pPr algn="l" rtl="0" eaLnBrk="0" fontAlgn="base" hangingPunct="0">
        <a:spcBef>
          <a:spcPct val="0"/>
        </a:spcBef>
        <a:spcAft>
          <a:spcPct val="0"/>
        </a:spcAft>
        <a:defRPr sz="2900" b="1">
          <a:solidFill>
            <a:srgbClr val="336699"/>
          </a:solidFill>
          <a:latin typeface="Verdana" pitchFamily="34" charset="0"/>
        </a:defRPr>
      </a:lvl3pPr>
      <a:lvl4pPr algn="l" rtl="0" eaLnBrk="0" fontAlgn="base" hangingPunct="0">
        <a:spcBef>
          <a:spcPct val="0"/>
        </a:spcBef>
        <a:spcAft>
          <a:spcPct val="0"/>
        </a:spcAft>
        <a:defRPr sz="2900" b="1">
          <a:solidFill>
            <a:srgbClr val="336699"/>
          </a:solidFill>
          <a:latin typeface="Verdana" pitchFamily="34" charset="0"/>
        </a:defRPr>
      </a:lvl4pPr>
      <a:lvl5pPr algn="l" rtl="0" eaLnBrk="0" fontAlgn="base" hangingPunct="0">
        <a:spcBef>
          <a:spcPct val="0"/>
        </a:spcBef>
        <a:spcAft>
          <a:spcPct val="0"/>
        </a:spcAft>
        <a:defRPr sz="2900" b="1">
          <a:solidFill>
            <a:srgbClr val="336699"/>
          </a:solidFill>
          <a:latin typeface="Verdana" pitchFamily="34" charset="0"/>
        </a:defRPr>
      </a:lvl5pPr>
      <a:lvl6pPr marL="477779" algn="l" rtl="0" eaLnBrk="1" fontAlgn="base" hangingPunct="1">
        <a:spcBef>
          <a:spcPct val="0"/>
        </a:spcBef>
        <a:spcAft>
          <a:spcPct val="0"/>
        </a:spcAft>
        <a:defRPr sz="2900" b="1">
          <a:solidFill>
            <a:schemeClr val="bg1"/>
          </a:solidFill>
          <a:latin typeface="Verdana" pitchFamily="34" charset="0"/>
        </a:defRPr>
      </a:lvl6pPr>
      <a:lvl7pPr marL="955544" algn="l" rtl="0" eaLnBrk="1" fontAlgn="base" hangingPunct="1">
        <a:spcBef>
          <a:spcPct val="0"/>
        </a:spcBef>
        <a:spcAft>
          <a:spcPct val="0"/>
        </a:spcAft>
        <a:defRPr sz="2900" b="1">
          <a:solidFill>
            <a:schemeClr val="bg1"/>
          </a:solidFill>
          <a:latin typeface="Verdana" pitchFamily="34" charset="0"/>
        </a:defRPr>
      </a:lvl7pPr>
      <a:lvl8pPr marL="1433337" algn="l" rtl="0" eaLnBrk="1" fontAlgn="base" hangingPunct="1">
        <a:spcBef>
          <a:spcPct val="0"/>
        </a:spcBef>
        <a:spcAft>
          <a:spcPct val="0"/>
        </a:spcAft>
        <a:defRPr sz="2900" b="1">
          <a:solidFill>
            <a:schemeClr val="bg1"/>
          </a:solidFill>
          <a:latin typeface="Verdana" pitchFamily="34" charset="0"/>
        </a:defRPr>
      </a:lvl8pPr>
      <a:lvl9pPr marL="1911085" algn="l" rtl="0" eaLnBrk="1" fontAlgn="base" hangingPunct="1">
        <a:spcBef>
          <a:spcPct val="0"/>
        </a:spcBef>
        <a:spcAft>
          <a:spcPct val="0"/>
        </a:spcAft>
        <a:defRPr sz="2900" b="1">
          <a:solidFill>
            <a:schemeClr val="bg1"/>
          </a:solidFill>
          <a:latin typeface="Verdana" pitchFamily="34" charset="0"/>
        </a:defRPr>
      </a:lvl9pPr>
    </p:titleStyle>
    <p:bodyStyle>
      <a:lvl1pPr marL="357760" indent="-357760" algn="l" rtl="0" eaLnBrk="0" fontAlgn="base" hangingPunct="0">
        <a:spcBef>
          <a:spcPct val="20000"/>
        </a:spcBef>
        <a:spcAft>
          <a:spcPct val="0"/>
        </a:spcAft>
        <a:buChar char="•"/>
        <a:defRPr sz="3400">
          <a:solidFill>
            <a:srgbClr val="336699"/>
          </a:solidFill>
          <a:latin typeface="+mn-lt"/>
          <a:ea typeface="+mn-ea"/>
          <a:cs typeface="+mn-cs"/>
        </a:defRPr>
      </a:lvl1pPr>
      <a:lvl2pPr marL="775147" indent="-298136" algn="l" rtl="0" eaLnBrk="0" fontAlgn="base" hangingPunct="0">
        <a:spcBef>
          <a:spcPct val="20000"/>
        </a:spcBef>
        <a:spcAft>
          <a:spcPct val="0"/>
        </a:spcAft>
        <a:buChar char="–"/>
        <a:defRPr sz="2900">
          <a:solidFill>
            <a:srgbClr val="336699"/>
          </a:solidFill>
          <a:latin typeface="+mn-lt"/>
        </a:defRPr>
      </a:lvl2pPr>
      <a:lvl3pPr marL="1193986" indent="-238508" algn="l" rtl="0" eaLnBrk="0" fontAlgn="base" hangingPunct="0">
        <a:spcBef>
          <a:spcPct val="20000"/>
        </a:spcBef>
        <a:spcAft>
          <a:spcPct val="0"/>
        </a:spcAft>
        <a:buChar char="•"/>
        <a:defRPr sz="2500">
          <a:solidFill>
            <a:srgbClr val="336699"/>
          </a:solidFill>
          <a:latin typeface="+mn-lt"/>
        </a:defRPr>
      </a:lvl3pPr>
      <a:lvl4pPr marL="1670999" indent="-238508" algn="l" rtl="0" eaLnBrk="0" fontAlgn="base" hangingPunct="0">
        <a:spcBef>
          <a:spcPct val="20000"/>
        </a:spcBef>
        <a:spcAft>
          <a:spcPct val="0"/>
        </a:spcAft>
        <a:buChar char="–"/>
        <a:defRPr sz="2100">
          <a:solidFill>
            <a:srgbClr val="336699"/>
          </a:solidFill>
          <a:latin typeface="+mn-lt"/>
        </a:defRPr>
      </a:lvl4pPr>
      <a:lvl5pPr marL="2149479" indent="-238508" algn="l" rtl="0" eaLnBrk="0" fontAlgn="base" hangingPunct="0">
        <a:spcBef>
          <a:spcPct val="20000"/>
        </a:spcBef>
        <a:spcAft>
          <a:spcPct val="0"/>
        </a:spcAft>
        <a:buChar char="»"/>
        <a:defRPr sz="2100">
          <a:solidFill>
            <a:srgbClr val="336699"/>
          </a:solidFill>
          <a:latin typeface="+mn-lt"/>
        </a:defRPr>
      </a:lvl5pPr>
      <a:lvl6pPr marL="2627744" indent="-238890" algn="l" rtl="0" eaLnBrk="1" fontAlgn="base" hangingPunct="1">
        <a:spcBef>
          <a:spcPct val="20000"/>
        </a:spcBef>
        <a:spcAft>
          <a:spcPct val="0"/>
        </a:spcAft>
        <a:buChar char="»"/>
        <a:defRPr sz="2100">
          <a:solidFill>
            <a:srgbClr val="336699"/>
          </a:solidFill>
          <a:latin typeface="+mn-lt"/>
        </a:defRPr>
      </a:lvl6pPr>
      <a:lvl7pPr marL="3105515" indent="-238890" algn="l" rtl="0" eaLnBrk="1" fontAlgn="base" hangingPunct="1">
        <a:spcBef>
          <a:spcPct val="20000"/>
        </a:spcBef>
        <a:spcAft>
          <a:spcPct val="0"/>
        </a:spcAft>
        <a:buChar char="»"/>
        <a:defRPr sz="2100">
          <a:solidFill>
            <a:srgbClr val="336699"/>
          </a:solidFill>
          <a:latin typeface="+mn-lt"/>
        </a:defRPr>
      </a:lvl7pPr>
      <a:lvl8pPr marL="3583290" indent="-238890" algn="l" rtl="0" eaLnBrk="1" fontAlgn="base" hangingPunct="1">
        <a:spcBef>
          <a:spcPct val="20000"/>
        </a:spcBef>
        <a:spcAft>
          <a:spcPct val="0"/>
        </a:spcAft>
        <a:buChar char="»"/>
        <a:defRPr sz="2100">
          <a:solidFill>
            <a:srgbClr val="336699"/>
          </a:solidFill>
          <a:latin typeface="+mn-lt"/>
        </a:defRPr>
      </a:lvl8pPr>
      <a:lvl9pPr marL="4061055" indent="-238890" algn="l" rtl="0" eaLnBrk="1" fontAlgn="base" hangingPunct="1">
        <a:spcBef>
          <a:spcPct val="20000"/>
        </a:spcBef>
        <a:spcAft>
          <a:spcPct val="0"/>
        </a:spcAft>
        <a:buChar char="»"/>
        <a:defRPr sz="2100">
          <a:solidFill>
            <a:srgbClr val="336699"/>
          </a:solidFill>
          <a:latin typeface="+mn-lt"/>
        </a:defRPr>
      </a:lvl9pPr>
    </p:bodyStyle>
    <p:otherStyle>
      <a:defPPr>
        <a:defRPr lang="en-US"/>
      </a:defPPr>
      <a:lvl1pPr marL="0" algn="l" defTabSz="955544" rtl="0" eaLnBrk="1" latinLnBrk="0" hangingPunct="1">
        <a:defRPr sz="1900" kern="1200">
          <a:solidFill>
            <a:schemeClr val="tx1"/>
          </a:solidFill>
          <a:latin typeface="+mn-lt"/>
          <a:ea typeface="+mn-ea"/>
          <a:cs typeface="+mn-cs"/>
        </a:defRPr>
      </a:lvl1pPr>
      <a:lvl2pPr marL="477779" algn="l" defTabSz="955544" rtl="0" eaLnBrk="1" latinLnBrk="0" hangingPunct="1">
        <a:defRPr sz="1900" kern="1200">
          <a:solidFill>
            <a:schemeClr val="tx1"/>
          </a:solidFill>
          <a:latin typeface="+mn-lt"/>
          <a:ea typeface="+mn-ea"/>
          <a:cs typeface="+mn-cs"/>
        </a:defRPr>
      </a:lvl2pPr>
      <a:lvl3pPr marL="955544" algn="l" defTabSz="955544" rtl="0" eaLnBrk="1" latinLnBrk="0" hangingPunct="1">
        <a:defRPr sz="1900" kern="1200">
          <a:solidFill>
            <a:schemeClr val="tx1"/>
          </a:solidFill>
          <a:latin typeface="+mn-lt"/>
          <a:ea typeface="+mn-ea"/>
          <a:cs typeface="+mn-cs"/>
        </a:defRPr>
      </a:lvl3pPr>
      <a:lvl4pPr marL="1433337" algn="l" defTabSz="955544" rtl="0" eaLnBrk="1" latinLnBrk="0" hangingPunct="1">
        <a:defRPr sz="1900" kern="1200">
          <a:solidFill>
            <a:schemeClr val="tx1"/>
          </a:solidFill>
          <a:latin typeface="+mn-lt"/>
          <a:ea typeface="+mn-ea"/>
          <a:cs typeface="+mn-cs"/>
        </a:defRPr>
      </a:lvl4pPr>
      <a:lvl5pPr marL="1911085" algn="l" defTabSz="955544" rtl="0" eaLnBrk="1" latinLnBrk="0" hangingPunct="1">
        <a:defRPr sz="1900" kern="1200">
          <a:solidFill>
            <a:schemeClr val="tx1"/>
          </a:solidFill>
          <a:latin typeface="+mn-lt"/>
          <a:ea typeface="+mn-ea"/>
          <a:cs typeface="+mn-cs"/>
        </a:defRPr>
      </a:lvl5pPr>
      <a:lvl6pPr marL="2388858" algn="l" defTabSz="955544" rtl="0" eaLnBrk="1" latinLnBrk="0" hangingPunct="1">
        <a:defRPr sz="1900" kern="1200">
          <a:solidFill>
            <a:schemeClr val="tx1"/>
          </a:solidFill>
          <a:latin typeface="+mn-lt"/>
          <a:ea typeface="+mn-ea"/>
          <a:cs typeface="+mn-cs"/>
        </a:defRPr>
      </a:lvl6pPr>
      <a:lvl7pPr marL="2866631" algn="l" defTabSz="955544" rtl="0" eaLnBrk="1" latinLnBrk="0" hangingPunct="1">
        <a:defRPr sz="1900" kern="1200">
          <a:solidFill>
            <a:schemeClr val="tx1"/>
          </a:solidFill>
          <a:latin typeface="+mn-lt"/>
          <a:ea typeface="+mn-ea"/>
          <a:cs typeface="+mn-cs"/>
        </a:defRPr>
      </a:lvl7pPr>
      <a:lvl8pPr marL="3344399" algn="l" defTabSz="955544" rtl="0" eaLnBrk="1" latinLnBrk="0" hangingPunct="1">
        <a:defRPr sz="1900" kern="1200">
          <a:solidFill>
            <a:schemeClr val="tx1"/>
          </a:solidFill>
          <a:latin typeface="+mn-lt"/>
          <a:ea typeface="+mn-ea"/>
          <a:cs typeface="+mn-cs"/>
        </a:defRPr>
      </a:lvl8pPr>
      <a:lvl9pPr marL="3822172" algn="l" defTabSz="955544"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91179" y="1968274"/>
            <a:ext cx="9448642" cy="3955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84" tIns="47892" rIns="95784" bIns="4789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8" name="Rectangle 4"/>
          <p:cNvSpPr>
            <a:spLocks noGrp="1" noChangeArrowheads="1"/>
          </p:cNvSpPr>
          <p:nvPr>
            <p:ph type="dt" sz="half" idx="2"/>
          </p:nvPr>
        </p:nvSpPr>
        <p:spPr bwMode="auto">
          <a:xfrm>
            <a:off x="166179" y="6467801"/>
            <a:ext cx="1873552" cy="476590"/>
          </a:xfrm>
          <a:prstGeom prst="rect">
            <a:avLst/>
          </a:prstGeom>
          <a:noFill/>
          <a:ln w="9525">
            <a:noFill/>
            <a:miter lim="800000"/>
            <a:headEnd/>
            <a:tailEnd/>
          </a:ln>
          <a:effectLst/>
        </p:spPr>
        <p:txBody>
          <a:bodyPr vert="horz" wrap="square" lIns="95784" tIns="47892" rIns="95784" bIns="47892" numCol="1" anchor="t" anchorCtr="0" compatLnSpc="1">
            <a:prstTxWarp prst="textNoShape">
              <a:avLst/>
            </a:prstTxWarp>
          </a:bodyPr>
          <a:lstStyle>
            <a:lvl1pPr>
              <a:spcBef>
                <a:spcPct val="0"/>
              </a:spcBef>
              <a:defRPr sz="1300">
                <a:solidFill>
                  <a:srgbClr val="808080"/>
                </a:solidFill>
              </a:defRPr>
            </a:lvl1pPr>
          </a:lstStyle>
          <a:p>
            <a:pPr eaLnBrk="0" hangingPunct="0">
              <a:defRPr/>
            </a:pPr>
            <a:fld id="{ABDE5586-AADC-4B7F-9A57-8E9CFB54D2AB}" type="datetime1">
              <a:rPr lang="en-US" smtClean="0">
                <a:latin typeface="Times" pitchFamily="18" charset="0"/>
              </a:rPr>
              <a:pPr eaLnBrk="0" hangingPunct="0">
                <a:defRPr/>
              </a:pPr>
              <a:t>12/3/2015</a:t>
            </a:fld>
            <a:endParaRPr lang="en-GB" dirty="0">
              <a:latin typeface="Times" pitchFamily="18" charset="0"/>
            </a:endParaRPr>
          </a:p>
        </p:txBody>
      </p:sp>
      <p:sp>
        <p:nvSpPr>
          <p:cNvPr id="1030" name="Rectangle 6"/>
          <p:cNvSpPr>
            <a:spLocks noGrp="1" noChangeArrowheads="1"/>
          </p:cNvSpPr>
          <p:nvPr>
            <p:ph type="sldNum" sz="quarter" idx="4"/>
          </p:nvPr>
        </p:nvSpPr>
        <p:spPr bwMode="auto">
          <a:xfrm>
            <a:off x="7391264" y="6467801"/>
            <a:ext cx="2311792" cy="476590"/>
          </a:xfrm>
          <a:prstGeom prst="rect">
            <a:avLst/>
          </a:prstGeom>
          <a:noFill/>
          <a:ln w="9525">
            <a:noFill/>
            <a:miter lim="800000"/>
            <a:headEnd/>
            <a:tailEnd/>
          </a:ln>
          <a:effectLst/>
        </p:spPr>
        <p:txBody>
          <a:bodyPr vert="horz" wrap="square" lIns="95784" tIns="47892" rIns="95784" bIns="47892" numCol="1" anchor="t" anchorCtr="0" compatLnSpc="1">
            <a:prstTxWarp prst="textNoShape">
              <a:avLst/>
            </a:prstTxWarp>
          </a:bodyPr>
          <a:lstStyle>
            <a:lvl1pPr algn="r">
              <a:spcBef>
                <a:spcPct val="0"/>
              </a:spcBef>
              <a:defRPr sz="1300">
                <a:solidFill>
                  <a:srgbClr val="808080"/>
                </a:solidFill>
              </a:defRPr>
            </a:lvl1pPr>
          </a:lstStyle>
          <a:p>
            <a:pPr eaLnBrk="0" hangingPunct="0">
              <a:defRPr/>
            </a:pPr>
            <a:fld id="{FF4FBB1B-6C06-4C5C-9E29-2982934BED44}" type="slidenum">
              <a:rPr lang="en-GB">
                <a:latin typeface="Times" pitchFamily="18" charset="0"/>
              </a:rPr>
              <a:pPr eaLnBrk="0" hangingPunct="0">
                <a:defRPr/>
              </a:pPr>
              <a:t>‹#›</a:t>
            </a:fld>
            <a:endParaRPr lang="en-GB" dirty="0">
              <a:latin typeface="Times" pitchFamily="18" charset="0"/>
            </a:endParaRPr>
          </a:p>
        </p:txBody>
      </p:sp>
      <p:sp>
        <p:nvSpPr>
          <p:cNvPr id="1029" name="Rectangle 9"/>
          <p:cNvSpPr>
            <a:spLocks noGrp="1" noChangeArrowheads="1"/>
          </p:cNvSpPr>
          <p:nvPr>
            <p:ph type="title"/>
          </p:nvPr>
        </p:nvSpPr>
        <p:spPr bwMode="auto">
          <a:xfrm>
            <a:off x="191179" y="1193635"/>
            <a:ext cx="9473642" cy="663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84" tIns="47892" rIns="95784" bIns="47892" numCol="1" anchor="ctr" anchorCtr="0" compatLnSpc="1">
            <a:prstTxWarp prst="textNoShape">
              <a:avLst/>
            </a:prstTxWarp>
          </a:bodyPr>
          <a:lstStyle/>
          <a:p>
            <a:pPr lvl="0"/>
            <a:r>
              <a:rPr lang="en-US" smtClean="0"/>
              <a:t>Click to edit Master title style</a:t>
            </a:r>
            <a:endParaRPr lang="en-GB" smtClean="0"/>
          </a:p>
        </p:txBody>
      </p:sp>
      <p:sp>
        <p:nvSpPr>
          <p:cNvPr id="7" name="Rectangle 6"/>
          <p:cNvSpPr/>
          <p:nvPr userDrawn="1"/>
        </p:nvSpPr>
        <p:spPr>
          <a:xfrm>
            <a:off x="0" y="0"/>
            <a:ext cx="9906000" cy="865350"/>
          </a:xfrm>
          <a:prstGeom prst="rect">
            <a:avLst/>
          </a:prstGeom>
          <a:solidFill>
            <a:srgbClr val="009EC7"/>
          </a:solidFill>
          <a:ln>
            <a:noFill/>
          </a:ln>
        </p:spPr>
        <p:style>
          <a:lnRef idx="2">
            <a:schemeClr val="accent1">
              <a:shade val="50000"/>
            </a:schemeClr>
          </a:lnRef>
          <a:fillRef idx="1">
            <a:schemeClr val="accent1"/>
          </a:fillRef>
          <a:effectRef idx="0">
            <a:schemeClr val="accent1"/>
          </a:effectRef>
          <a:fontRef idx="minor">
            <a:schemeClr val="lt1"/>
          </a:fontRef>
        </p:style>
        <p:txBody>
          <a:bodyPr lIns="95784" tIns="47892" rIns="95784" bIns="47892" anchor="ctr"/>
          <a:lstStyle/>
          <a:p>
            <a:pPr algn="ctr" eaLnBrk="0" fontAlgn="auto" hangingPunct="0">
              <a:spcBef>
                <a:spcPts val="0"/>
              </a:spcBef>
              <a:spcAft>
                <a:spcPts val="0"/>
              </a:spcAft>
              <a:defRPr/>
            </a:pPr>
            <a:endParaRPr lang="en-US" sz="2500" dirty="0">
              <a:solidFill>
                <a:prstClr val="white"/>
              </a:solidFill>
            </a:endParaRPr>
          </a:p>
        </p:txBody>
      </p:sp>
      <p:sp>
        <p:nvSpPr>
          <p:cNvPr id="1031" name="Rectangle 11"/>
          <p:cNvSpPr>
            <a:spLocks noChangeArrowheads="1"/>
          </p:cNvSpPr>
          <p:nvPr userDrawn="1"/>
        </p:nvSpPr>
        <p:spPr bwMode="auto">
          <a:xfrm>
            <a:off x="4536819" y="6377091"/>
            <a:ext cx="750009" cy="480909"/>
          </a:xfrm>
          <a:prstGeom prst="rect">
            <a:avLst/>
          </a:prstGeom>
          <a:solidFill>
            <a:srgbClr val="009EC7"/>
          </a:solidFill>
          <a:ln>
            <a:noFill/>
          </a:ln>
          <a:effectLst>
            <a:outerShdw dist="23000" dir="5400000" rotWithShape="0">
              <a:srgbClr val="000000">
                <a:alpha val="34998"/>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lIns="33059" tIns="33059" rIns="0" bIns="47892"/>
          <a:lstStyle/>
          <a:p>
            <a:pPr eaLnBrk="0" hangingPunct="0"/>
            <a:r>
              <a:rPr lang="en-US" sz="800" i="1" dirty="0" smtClean="0">
                <a:solidFill>
                  <a:srgbClr val="FFFFFF"/>
                </a:solidFill>
                <a:latin typeface="Verdana" pitchFamily="34" charset="0"/>
                <a:ea typeface="Verdana" pitchFamily="34" charset="0"/>
                <a:cs typeface="Verdana" pitchFamily="34" charset="0"/>
              </a:rPr>
              <a:t>Education </a:t>
            </a:r>
            <a:br>
              <a:rPr lang="en-US" sz="800" i="1" dirty="0" smtClean="0">
                <a:solidFill>
                  <a:srgbClr val="FFFFFF"/>
                </a:solidFill>
                <a:latin typeface="Verdana" pitchFamily="34" charset="0"/>
                <a:ea typeface="Verdana" pitchFamily="34" charset="0"/>
                <a:cs typeface="Verdana" pitchFamily="34" charset="0"/>
              </a:rPr>
            </a:br>
            <a:r>
              <a:rPr lang="en-US" sz="800" i="1" dirty="0" smtClean="0">
                <a:solidFill>
                  <a:srgbClr val="FFFFFF"/>
                </a:solidFill>
                <a:latin typeface="Verdana" pitchFamily="34" charset="0"/>
                <a:ea typeface="Verdana" pitchFamily="34" charset="0"/>
                <a:cs typeface="Verdana" pitchFamily="34" charset="0"/>
              </a:rPr>
              <a:t>and Training</a:t>
            </a:r>
          </a:p>
        </p:txBody>
      </p:sp>
      <p:pic>
        <p:nvPicPr>
          <p:cNvPr id="1032" name="Picture 8"/>
          <p:cNvPicPr>
            <a:picLocks noChangeAspect="1"/>
          </p:cNvPicPr>
          <p:nvPr userDrawn="1"/>
        </p:nvPicPr>
        <p:blipFill>
          <a:blip r:embed="rId16" cstate="screen">
            <a:extLst>
              <a:ext uri="{28A0092B-C50C-407E-A947-70E740481C1C}">
                <a14:useLocalDpi xmlns:a14="http://schemas.microsoft.com/office/drawing/2010/main" val="0"/>
              </a:ext>
            </a:extLst>
          </a:blip>
          <a:srcRect/>
          <a:stretch>
            <a:fillRect/>
          </a:stretch>
        </p:blipFill>
        <p:spPr bwMode="auto">
          <a:xfrm>
            <a:off x="4219169" y="69113"/>
            <a:ext cx="1667667" cy="1128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3" name="Group 10"/>
          <p:cNvGrpSpPr>
            <a:grpSpLocks/>
          </p:cNvGrpSpPr>
          <p:nvPr userDrawn="1"/>
        </p:nvGrpSpPr>
        <p:grpSpPr bwMode="auto">
          <a:xfrm>
            <a:off x="9359906" y="5094185"/>
            <a:ext cx="353943" cy="1436969"/>
            <a:chOff x="10061537" y="5616847"/>
            <a:chExt cx="383147" cy="1584152"/>
          </a:xfrm>
        </p:grpSpPr>
        <p:sp>
          <p:nvSpPr>
            <p:cNvPr id="1034" name="TextBox 11"/>
            <p:cNvSpPr txBox="1">
              <a:spLocks noChangeArrowheads="1"/>
            </p:cNvSpPr>
            <p:nvPr userDrawn="1"/>
          </p:nvSpPr>
          <p:spPr bwMode="auto">
            <a:xfrm rot="5400000">
              <a:off x="9569914" y="6217350"/>
              <a:ext cx="1366393" cy="38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700">
                  <a:solidFill>
                    <a:schemeClr val="tx1"/>
                  </a:solidFill>
                  <a:latin typeface="Times" pitchFamily="18" charset="0"/>
                </a:defRPr>
              </a:lvl1pPr>
              <a:lvl2pPr marL="742950" indent="-285750">
                <a:defRPr sz="2700">
                  <a:solidFill>
                    <a:schemeClr val="tx1"/>
                  </a:solidFill>
                  <a:latin typeface="Times" pitchFamily="18" charset="0"/>
                </a:defRPr>
              </a:lvl2pPr>
              <a:lvl3pPr marL="1143000" indent="-228600">
                <a:defRPr sz="2700">
                  <a:solidFill>
                    <a:schemeClr val="tx1"/>
                  </a:solidFill>
                  <a:latin typeface="Times" pitchFamily="18" charset="0"/>
                </a:defRPr>
              </a:lvl3pPr>
              <a:lvl4pPr marL="1600200" indent="-228600">
                <a:defRPr sz="2700">
                  <a:solidFill>
                    <a:schemeClr val="tx1"/>
                  </a:solidFill>
                  <a:latin typeface="Times" pitchFamily="18" charset="0"/>
                </a:defRPr>
              </a:lvl4pPr>
              <a:lvl5pPr marL="2057400" indent="-228600">
                <a:defRPr sz="2700">
                  <a:solidFill>
                    <a:schemeClr val="tx1"/>
                  </a:solidFill>
                  <a:latin typeface="Times" pitchFamily="18" charset="0"/>
                </a:defRPr>
              </a:lvl5pPr>
              <a:lvl6pPr marL="2514600" indent="-228600" eaLnBrk="0" fontAlgn="base" hangingPunct="0">
                <a:spcBef>
                  <a:spcPct val="0"/>
                </a:spcBef>
                <a:spcAft>
                  <a:spcPct val="0"/>
                </a:spcAft>
                <a:defRPr sz="2700">
                  <a:solidFill>
                    <a:schemeClr val="tx1"/>
                  </a:solidFill>
                  <a:latin typeface="Times" pitchFamily="18" charset="0"/>
                </a:defRPr>
              </a:lvl6pPr>
              <a:lvl7pPr marL="2971800" indent="-228600" eaLnBrk="0" fontAlgn="base" hangingPunct="0">
                <a:spcBef>
                  <a:spcPct val="0"/>
                </a:spcBef>
                <a:spcAft>
                  <a:spcPct val="0"/>
                </a:spcAft>
                <a:defRPr sz="2700">
                  <a:solidFill>
                    <a:schemeClr val="tx1"/>
                  </a:solidFill>
                  <a:latin typeface="Times" pitchFamily="18" charset="0"/>
                </a:defRPr>
              </a:lvl7pPr>
              <a:lvl8pPr marL="3429000" indent="-228600" eaLnBrk="0" fontAlgn="base" hangingPunct="0">
                <a:spcBef>
                  <a:spcPct val="0"/>
                </a:spcBef>
                <a:spcAft>
                  <a:spcPct val="0"/>
                </a:spcAft>
                <a:defRPr sz="2700">
                  <a:solidFill>
                    <a:schemeClr val="tx1"/>
                  </a:solidFill>
                  <a:latin typeface="Times" pitchFamily="18" charset="0"/>
                </a:defRPr>
              </a:lvl8pPr>
              <a:lvl9pPr marL="3886200" indent="-228600" eaLnBrk="0" fontAlgn="base" hangingPunct="0">
                <a:spcBef>
                  <a:spcPct val="0"/>
                </a:spcBef>
                <a:spcAft>
                  <a:spcPct val="0"/>
                </a:spcAft>
                <a:defRPr sz="2700">
                  <a:solidFill>
                    <a:schemeClr val="tx1"/>
                  </a:solidFill>
                  <a:latin typeface="Times" pitchFamily="18" charset="0"/>
                </a:defRPr>
              </a:lvl9pPr>
            </a:lstStyle>
            <a:p>
              <a:pPr eaLnBrk="0" hangingPunct="0">
                <a:defRPr/>
              </a:pPr>
              <a:r>
                <a:rPr lang="fr-BE" sz="1700" b="1" dirty="0" smtClean="0">
                  <a:solidFill>
                    <a:srgbClr val="009EC7"/>
                  </a:solidFill>
                  <a:latin typeface="Verdana" pitchFamily="34" charset="0"/>
                  <a:ea typeface="Verdana" pitchFamily="34" charset="0"/>
                  <a:cs typeface="Verdana" pitchFamily="34" charset="0"/>
                </a:rPr>
                <a:t>Eurydice</a:t>
              </a:r>
              <a:endParaRPr lang="en-GB" sz="1700" b="1" dirty="0" smtClean="0">
                <a:solidFill>
                  <a:srgbClr val="009EC7"/>
                </a:solidFill>
                <a:latin typeface="Verdana" pitchFamily="34" charset="0"/>
                <a:ea typeface="Verdana" pitchFamily="34" charset="0"/>
                <a:cs typeface="Verdana" pitchFamily="34" charset="0"/>
              </a:endParaRPr>
            </a:p>
          </p:txBody>
        </p:sp>
        <p:sp>
          <p:nvSpPr>
            <p:cNvPr id="13" name="Oval 12"/>
            <p:cNvSpPr/>
            <p:nvPr userDrawn="1"/>
          </p:nvSpPr>
          <p:spPr>
            <a:xfrm rot="5400000">
              <a:off x="10183222" y="5616690"/>
              <a:ext cx="107938" cy="10825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sz="2500">
                <a:solidFill>
                  <a:prstClr val="white"/>
                </a:solidFill>
              </a:endParaRPr>
            </a:p>
          </p:txBody>
        </p:sp>
        <p:sp>
          <p:nvSpPr>
            <p:cNvPr id="14" name="Oval 13"/>
            <p:cNvSpPr/>
            <p:nvPr userDrawn="1"/>
          </p:nvSpPr>
          <p:spPr>
            <a:xfrm rot="5400000">
              <a:off x="10183222" y="7092904"/>
              <a:ext cx="107938" cy="10825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sz="2500">
                <a:solidFill>
                  <a:prstClr val="white"/>
                </a:solidFill>
              </a:endParaRPr>
            </a:p>
          </p:txBody>
        </p:sp>
      </p:grpSp>
    </p:spTree>
    <p:extLst>
      <p:ext uri="{BB962C8B-B14F-4D97-AF65-F5344CB8AC3E}">
        <p14:creationId xmlns:p14="http://schemas.microsoft.com/office/powerpoint/2010/main" val="298492970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Lst>
  <p:transition spd="slow">
    <p:wipe dir="r"/>
  </p:transition>
  <p:timing>
    <p:tnLst>
      <p:par>
        <p:cTn id="1" dur="indefinite" restart="never" nodeType="tmRoot"/>
      </p:par>
    </p:tnLst>
  </p:timing>
  <p:hf hdr="0" ftr="0" dt="0"/>
  <p:txStyles>
    <p:titleStyle>
      <a:lvl1pPr algn="l" rtl="0" eaLnBrk="0" fontAlgn="base" hangingPunct="0">
        <a:spcBef>
          <a:spcPct val="0"/>
        </a:spcBef>
        <a:spcAft>
          <a:spcPct val="0"/>
        </a:spcAft>
        <a:defRPr sz="2900" b="1">
          <a:solidFill>
            <a:srgbClr val="336699"/>
          </a:solidFill>
          <a:latin typeface="+mj-lt"/>
          <a:ea typeface="+mj-ea"/>
          <a:cs typeface="+mj-cs"/>
        </a:defRPr>
      </a:lvl1pPr>
      <a:lvl2pPr algn="l" rtl="0" eaLnBrk="0" fontAlgn="base" hangingPunct="0">
        <a:spcBef>
          <a:spcPct val="0"/>
        </a:spcBef>
        <a:spcAft>
          <a:spcPct val="0"/>
        </a:spcAft>
        <a:defRPr sz="2900" b="1">
          <a:solidFill>
            <a:srgbClr val="336699"/>
          </a:solidFill>
          <a:latin typeface="Verdana" pitchFamily="34" charset="0"/>
        </a:defRPr>
      </a:lvl2pPr>
      <a:lvl3pPr algn="l" rtl="0" eaLnBrk="0" fontAlgn="base" hangingPunct="0">
        <a:spcBef>
          <a:spcPct val="0"/>
        </a:spcBef>
        <a:spcAft>
          <a:spcPct val="0"/>
        </a:spcAft>
        <a:defRPr sz="2900" b="1">
          <a:solidFill>
            <a:srgbClr val="336699"/>
          </a:solidFill>
          <a:latin typeface="Verdana" pitchFamily="34" charset="0"/>
        </a:defRPr>
      </a:lvl3pPr>
      <a:lvl4pPr algn="l" rtl="0" eaLnBrk="0" fontAlgn="base" hangingPunct="0">
        <a:spcBef>
          <a:spcPct val="0"/>
        </a:spcBef>
        <a:spcAft>
          <a:spcPct val="0"/>
        </a:spcAft>
        <a:defRPr sz="2900" b="1">
          <a:solidFill>
            <a:srgbClr val="336699"/>
          </a:solidFill>
          <a:latin typeface="Verdana" pitchFamily="34" charset="0"/>
        </a:defRPr>
      </a:lvl4pPr>
      <a:lvl5pPr algn="l" rtl="0" eaLnBrk="0" fontAlgn="base" hangingPunct="0">
        <a:spcBef>
          <a:spcPct val="0"/>
        </a:spcBef>
        <a:spcAft>
          <a:spcPct val="0"/>
        </a:spcAft>
        <a:defRPr sz="2900" b="1">
          <a:solidFill>
            <a:srgbClr val="336699"/>
          </a:solidFill>
          <a:latin typeface="Verdana" pitchFamily="34" charset="0"/>
        </a:defRPr>
      </a:lvl5pPr>
      <a:lvl6pPr marL="478919" algn="l" rtl="0" eaLnBrk="1" fontAlgn="base" hangingPunct="1">
        <a:spcBef>
          <a:spcPct val="0"/>
        </a:spcBef>
        <a:spcAft>
          <a:spcPct val="0"/>
        </a:spcAft>
        <a:defRPr sz="2900" b="1">
          <a:solidFill>
            <a:schemeClr val="bg1"/>
          </a:solidFill>
          <a:latin typeface="Verdana" pitchFamily="34" charset="0"/>
        </a:defRPr>
      </a:lvl6pPr>
      <a:lvl7pPr marL="957838" algn="l" rtl="0" eaLnBrk="1" fontAlgn="base" hangingPunct="1">
        <a:spcBef>
          <a:spcPct val="0"/>
        </a:spcBef>
        <a:spcAft>
          <a:spcPct val="0"/>
        </a:spcAft>
        <a:defRPr sz="2900" b="1">
          <a:solidFill>
            <a:schemeClr val="bg1"/>
          </a:solidFill>
          <a:latin typeface="Verdana" pitchFamily="34" charset="0"/>
        </a:defRPr>
      </a:lvl7pPr>
      <a:lvl8pPr marL="1436757" algn="l" rtl="0" eaLnBrk="1" fontAlgn="base" hangingPunct="1">
        <a:spcBef>
          <a:spcPct val="0"/>
        </a:spcBef>
        <a:spcAft>
          <a:spcPct val="0"/>
        </a:spcAft>
        <a:defRPr sz="2900" b="1">
          <a:solidFill>
            <a:schemeClr val="bg1"/>
          </a:solidFill>
          <a:latin typeface="Verdana" pitchFamily="34" charset="0"/>
        </a:defRPr>
      </a:lvl8pPr>
      <a:lvl9pPr marL="1915677" algn="l" rtl="0" eaLnBrk="1" fontAlgn="base" hangingPunct="1">
        <a:spcBef>
          <a:spcPct val="0"/>
        </a:spcBef>
        <a:spcAft>
          <a:spcPct val="0"/>
        </a:spcAft>
        <a:defRPr sz="2900" b="1">
          <a:solidFill>
            <a:schemeClr val="bg1"/>
          </a:solidFill>
          <a:latin typeface="Verdana" pitchFamily="34" charset="0"/>
        </a:defRPr>
      </a:lvl9pPr>
    </p:titleStyle>
    <p:bodyStyle>
      <a:lvl1pPr marL="358619" indent="-358619" algn="l" rtl="0" eaLnBrk="0" fontAlgn="base" hangingPunct="0">
        <a:spcBef>
          <a:spcPct val="20000"/>
        </a:spcBef>
        <a:spcAft>
          <a:spcPct val="0"/>
        </a:spcAft>
        <a:buChar char="•"/>
        <a:defRPr sz="3400">
          <a:solidFill>
            <a:srgbClr val="336699"/>
          </a:solidFill>
          <a:latin typeface="+mn-lt"/>
          <a:ea typeface="+mn-ea"/>
          <a:cs typeface="+mn-cs"/>
        </a:defRPr>
      </a:lvl1pPr>
      <a:lvl2pPr marL="777009" indent="-298850" algn="l" rtl="0" eaLnBrk="0" fontAlgn="base" hangingPunct="0">
        <a:spcBef>
          <a:spcPct val="20000"/>
        </a:spcBef>
        <a:spcAft>
          <a:spcPct val="0"/>
        </a:spcAft>
        <a:buChar char="–"/>
        <a:defRPr sz="2900">
          <a:solidFill>
            <a:srgbClr val="336699"/>
          </a:solidFill>
          <a:latin typeface="+mn-lt"/>
        </a:defRPr>
      </a:lvl2pPr>
      <a:lvl3pPr marL="1196855" indent="-239079" algn="l" rtl="0" eaLnBrk="0" fontAlgn="base" hangingPunct="0">
        <a:spcBef>
          <a:spcPct val="20000"/>
        </a:spcBef>
        <a:spcAft>
          <a:spcPct val="0"/>
        </a:spcAft>
        <a:buChar char="•"/>
        <a:defRPr sz="2500">
          <a:solidFill>
            <a:srgbClr val="336699"/>
          </a:solidFill>
          <a:latin typeface="+mn-lt"/>
        </a:defRPr>
      </a:lvl3pPr>
      <a:lvl4pPr marL="1675014" indent="-239079" algn="l" rtl="0" eaLnBrk="0" fontAlgn="base" hangingPunct="0">
        <a:spcBef>
          <a:spcPct val="20000"/>
        </a:spcBef>
        <a:spcAft>
          <a:spcPct val="0"/>
        </a:spcAft>
        <a:buChar char="–"/>
        <a:defRPr sz="2100">
          <a:solidFill>
            <a:srgbClr val="336699"/>
          </a:solidFill>
          <a:latin typeface="+mn-lt"/>
        </a:defRPr>
      </a:lvl4pPr>
      <a:lvl5pPr marL="2154630" indent="-239079" algn="l" rtl="0" eaLnBrk="0" fontAlgn="base" hangingPunct="0">
        <a:spcBef>
          <a:spcPct val="20000"/>
        </a:spcBef>
        <a:spcAft>
          <a:spcPct val="0"/>
        </a:spcAft>
        <a:buChar char="»"/>
        <a:defRPr sz="2100">
          <a:solidFill>
            <a:srgbClr val="336699"/>
          </a:solidFill>
          <a:latin typeface="+mn-lt"/>
        </a:defRPr>
      </a:lvl5pPr>
      <a:lvl6pPr marL="2634055" indent="-239460" algn="l" rtl="0" eaLnBrk="1" fontAlgn="base" hangingPunct="1">
        <a:spcBef>
          <a:spcPct val="20000"/>
        </a:spcBef>
        <a:spcAft>
          <a:spcPct val="0"/>
        </a:spcAft>
        <a:buChar char="»"/>
        <a:defRPr sz="2100">
          <a:solidFill>
            <a:srgbClr val="336699"/>
          </a:solidFill>
          <a:latin typeface="+mn-lt"/>
        </a:defRPr>
      </a:lvl6pPr>
      <a:lvl7pPr marL="3112975" indent="-239460" algn="l" rtl="0" eaLnBrk="1" fontAlgn="base" hangingPunct="1">
        <a:spcBef>
          <a:spcPct val="20000"/>
        </a:spcBef>
        <a:spcAft>
          <a:spcPct val="0"/>
        </a:spcAft>
        <a:buChar char="»"/>
        <a:defRPr sz="2100">
          <a:solidFill>
            <a:srgbClr val="336699"/>
          </a:solidFill>
          <a:latin typeface="+mn-lt"/>
        </a:defRPr>
      </a:lvl7pPr>
      <a:lvl8pPr marL="3591894" indent="-239460" algn="l" rtl="0" eaLnBrk="1" fontAlgn="base" hangingPunct="1">
        <a:spcBef>
          <a:spcPct val="20000"/>
        </a:spcBef>
        <a:spcAft>
          <a:spcPct val="0"/>
        </a:spcAft>
        <a:buChar char="»"/>
        <a:defRPr sz="2100">
          <a:solidFill>
            <a:srgbClr val="336699"/>
          </a:solidFill>
          <a:latin typeface="+mn-lt"/>
        </a:defRPr>
      </a:lvl8pPr>
      <a:lvl9pPr marL="4070813" indent="-239460" algn="l" rtl="0" eaLnBrk="1" fontAlgn="base" hangingPunct="1">
        <a:spcBef>
          <a:spcPct val="20000"/>
        </a:spcBef>
        <a:spcAft>
          <a:spcPct val="0"/>
        </a:spcAft>
        <a:buChar char="»"/>
        <a:defRPr sz="2100">
          <a:solidFill>
            <a:srgbClr val="336699"/>
          </a:solidFill>
          <a:latin typeface="+mn-lt"/>
        </a:defRPr>
      </a:lvl9pPr>
    </p:bodyStyle>
    <p:otherStyle>
      <a:defPPr>
        <a:defRPr lang="en-US"/>
      </a:defPPr>
      <a:lvl1pPr marL="0" algn="l" defTabSz="957838" rtl="0" eaLnBrk="1" latinLnBrk="0" hangingPunct="1">
        <a:defRPr sz="1900" kern="1200">
          <a:solidFill>
            <a:schemeClr val="tx1"/>
          </a:solidFill>
          <a:latin typeface="+mn-lt"/>
          <a:ea typeface="+mn-ea"/>
          <a:cs typeface="+mn-cs"/>
        </a:defRPr>
      </a:lvl1pPr>
      <a:lvl2pPr marL="478919" algn="l" defTabSz="957838" rtl="0" eaLnBrk="1" latinLnBrk="0" hangingPunct="1">
        <a:defRPr sz="1900" kern="1200">
          <a:solidFill>
            <a:schemeClr val="tx1"/>
          </a:solidFill>
          <a:latin typeface="+mn-lt"/>
          <a:ea typeface="+mn-ea"/>
          <a:cs typeface="+mn-cs"/>
        </a:defRPr>
      </a:lvl2pPr>
      <a:lvl3pPr marL="957838" algn="l" defTabSz="957838" rtl="0" eaLnBrk="1" latinLnBrk="0" hangingPunct="1">
        <a:defRPr sz="1900" kern="1200">
          <a:solidFill>
            <a:schemeClr val="tx1"/>
          </a:solidFill>
          <a:latin typeface="+mn-lt"/>
          <a:ea typeface="+mn-ea"/>
          <a:cs typeface="+mn-cs"/>
        </a:defRPr>
      </a:lvl3pPr>
      <a:lvl4pPr marL="1436757" algn="l" defTabSz="957838" rtl="0" eaLnBrk="1" latinLnBrk="0" hangingPunct="1">
        <a:defRPr sz="1900" kern="1200">
          <a:solidFill>
            <a:schemeClr val="tx1"/>
          </a:solidFill>
          <a:latin typeface="+mn-lt"/>
          <a:ea typeface="+mn-ea"/>
          <a:cs typeface="+mn-cs"/>
        </a:defRPr>
      </a:lvl4pPr>
      <a:lvl5pPr marL="1915677" algn="l" defTabSz="957838" rtl="0" eaLnBrk="1" latinLnBrk="0" hangingPunct="1">
        <a:defRPr sz="1900" kern="1200">
          <a:solidFill>
            <a:schemeClr val="tx1"/>
          </a:solidFill>
          <a:latin typeface="+mn-lt"/>
          <a:ea typeface="+mn-ea"/>
          <a:cs typeface="+mn-cs"/>
        </a:defRPr>
      </a:lvl5pPr>
      <a:lvl6pPr marL="2394596" algn="l" defTabSz="957838" rtl="0" eaLnBrk="1" latinLnBrk="0" hangingPunct="1">
        <a:defRPr sz="1900" kern="1200">
          <a:solidFill>
            <a:schemeClr val="tx1"/>
          </a:solidFill>
          <a:latin typeface="+mn-lt"/>
          <a:ea typeface="+mn-ea"/>
          <a:cs typeface="+mn-cs"/>
        </a:defRPr>
      </a:lvl6pPr>
      <a:lvl7pPr marL="2873515" algn="l" defTabSz="957838" rtl="0" eaLnBrk="1" latinLnBrk="0" hangingPunct="1">
        <a:defRPr sz="1900" kern="1200">
          <a:solidFill>
            <a:schemeClr val="tx1"/>
          </a:solidFill>
          <a:latin typeface="+mn-lt"/>
          <a:ea typeface="+mn-ea"/>
          <a:cs typeface="+mn-cs"/>
        </a:defRPr>
      </a:lvl7pPr>
      <a:lvl8pPr marL="3352434" algn="l" defTabSz="957838" rtl="0" eaLnBrk="1" latinLnBrk="0" hangingPunct="1">
        <a:defRPr sz="1900" kern="1200">
          <a:solidFill>
            <a:schemeClr val="tx1"/>
          </a:solidFill>
          <a:latin typeface="+mn-lt"/>
          <a:ea typeface="+mn-ea"/>
          <a:cs typeface="+mn-cs"/>
        </a:defRPr>
      </a:lvl8pPr>
      <a:lvl9pPr marL="3831353" algn="l" defTabSz="957838"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91179" y="1968274"/>
            <a:ext cx="9448642" cy="3955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84" tIns="47892" rIns="95784" bIns="4789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8" name="Rectangle 4"/>
          <p:cNvSpPr>
            <a:spLocks noGrp="1" noChangeArrowheads="1"/>
          </p:cNvSpPr>
          <p:nvPr>
            <p:ph type="dt" sz="half" idx="2"/>
          </p:nvPr>
        </p:nvSpPr>
        <p:spPr bwMode="auto">
          <a:xfrm>
            <a:off x="166179" y="6467801"/>
            <a:ext cx="1873552" cy="476590"/>
          </a:xfrm>
          <a:prstGeom prst="rect">
            <a:avLst/>
          </a:prstGeom>
          <a:noFill/>
          <a:ln w="9525">
            <a:noFill/>
            <a:miter lim="800000"/>
            <a:headEnd/>
            <a:tailEnd/>
          </a:ln>
          <a:effectLst/>
        </p:spPr>
        <p:txBody>
          <a:bodyPr vert="horz" wrap="square" lIns="95784" tIns="47892" rIns="95784" bIns="47892" numCol="1" anchor="t" anchorCtr="0" compatLnSpc="1">
            <a:prstTxWarp prst="textNoShape">
              <a:avLst/>
            </a:prstTxWarp>
          </a:bodyPr>
          <a:lstStyle>
            <a:lvl1pPr>
              <a:spcBef>
                <a:spcPct val="0"/>
              </a:spcBef>
              <a:defRPr sz="1300">
                <a:solidFill>
                  <a:srgbClr val="808080"/>
                </a:solidFill>
              </a:defRPr>
            </a:lvl1pPr>
          </a:lstStyle>
          <a:p>
            <a:pPr eaLnBrk="0" hangingPunct="0">
              <a:defRPr/>
            </a:pPr>
            <a:fld id="{ABDE5586-AADC-4B7F-9A57-8E9CFB54D2AB}" type="datetime1">
              <a:rPr lang="en-US" smtClean="0">
                <a:latin typeface="Times" pitchFamily="18" charset="0"/>
              </a:rPr>
              <a:pPr eaLnBrk="0" hangingPunct="0">
                <a:defRPr/>
              </a:pPr>
              <a:t>12/3/2015</a:t>
            </a:fld>
            <a:endParaRPr lang="en-GB" dirty="0">
              <a:latin typeface="Times" pitchFamily="18" charset="0"/>
            </a:endParaRPr>
          </a:p>
        </p:txBody>
      </p:sp>
      <p:sp>
        <p:nvSpPr>
          <p:cNvPr id="1030" name="Rectangle 6"/>
          <p:cNvSpPr>
            <a:spLocks noGrp="1" noChangeArrowheads="1"/>
          </p:cNvSpPr>
          <p:nvPr>
            <p:ph type="sldNum" sz="quarter" idx="4"/>
          </p:nvPr>
        </p:nvSpPr>
        <p:spPr bwMode="auto">
          <a:xfrm>
            <a:off x="7391264" y="6467801"/>
            <a:ext cx="2311792" cy="476590"/>
          </a:xfrm>
          <a:prstGeom prst="rect">
            <a:avLst/>
          </a:prstGeom>
          <a:noFill/>
          <a:ln w="9525">
            <a:noFill/>
            <a:miter lim="800000"/>
            <a:headEnd/>
            <a:tailEnd/>
          </a:ln>
          <a:effectLst/>
        </p:spPr>
        <p:txBody>
          <a:bodyPr vert="horz" wrap="square" lIns="95784" tIns="47892" rIns="95784" bIns="47892" numCol="1" anchor="t" anchorCtr="0" compatLnSpc="1">
            <a:prstTxWarp prst="textNoShape">
              <a:avLst/>
            </a:prstTxWarp>
          </a:bodyPr>
          <a:lstStyle>
            <a:lvl1pPr algn="r">
              <a:spcBef>
                <a:spcPct val="0"/>
              </a:spcBef>
              <a:defRPr sz="1300">
                <a:solidFill>
                  <a:srgbClr val="808080"/>
                </a:solidFill>
              </a:defRPr>
            </a:lvl1pPr>
          </a:lstStyle>
          <a:p>
            <a:pPr eaLnBrk="0" hangingPunct="0">
              <a:defRPr/>
            </a:pPr>
            <a:fld id="{FF4FBB1B-6C06-4C5C-9E29-2982934BED44}" type="slidenum">
              <a:rPr lang="en-GB">
                <a:latin typeface="Times" pitchFamily="18" charset="0"/>
              </a:rPr>
              <a:pPr eaLnBrk="0" hangingPunct="0">
                <a:defRPr/>
              </a:pPr>
              <a:t>‹#›</a:t>
            </a:fld>
            <a:endParaRPr lang="en-GB" dirty="0">
              <a:latin typeface="Times" pitchFamily="18" charset="0"/>
            </a:endParaRPr>
          </a:p>
        </p:txBody>
      </p:sp>
      <p:sp>
        <p:nvSpPr>
          <p:cNvPr id="1029" name="Rectangle 9"/>
          <p:cNvSpPr>
            <a:spLocks noGrp="1" noChangeArrowheads="1"/>
          </p:cNvSpPr>
          <p:nvPr>
            <p:ph type="title"/>
          </p:nvPr>
        </p:nvSpPr>
        <p:spPr bwMode="auto">
          <a:xfrm>
            <a:off x="191179" y="1193635"/>
            <a:ext cx="9473642" cy="663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84" tIns="47892" rIns="95784" bIns="47892" numCol="1" anchor="ctr" anchorCtr="0" compatLnSpc="1">
            <a:prstTxWarp prst="textNoShape">
              <a:avLst/>
            </a:prstTxWarp>
          </a:bodyPr>
          <a:lstStyle/>
          <a:p>
            <a:pPr lvl="0"/>
            <a:r>
              <a:rPr lang="en-US" smtClean="0"/>
              <a:t>Click to edit Master title style</a:t>
            </a:r>
            <a:endParaRPr lang="en-GB" smtClean="0"/>
          </a:p>
        </p:txBody>
      </p:sp>
      <p:sp>
        <p:nvSpPr>
          <p:cNvPr id="7" name="Rectangle 6"/>
          <p:cNvSpPr/>
          <p:nvPr userDrawn="1"/>
        </p:nvSpPr>
        <p:spPr>
          <a:xfrm>
            <a:off x="0" y="0"/>
            <a:ext cx="9906000" cy="865350"/>
          </a:xfrm>
          <a:prstGeom prst="rect">
            <a:avLst/>
          </a:prstGeom>
          <a:solidFill>
            <a:srgbClr val="009EC7"/>
          </a:solidFill>
          <a:ln>
            <a:noFill/>
          </a:ln>
        </p:spPr>
        <p:style>
          <a:lnRef idx="2">
            <a:schemeClr val="accent1">
              <a:shade val="50000"/>
            </a:schemeClr>
          </a:lnRef>
          <a:fillRef idx="1">
            <a:schemeClr val="accent1"/>
          </a:fillRef>
          <a:effectRef idx="0">
            <a:schemeClr val="accent1"/>
          </a:effectRef>
          <a:fontRef idx="minor">
            <a:schemeClr val="lt1"/>
          </a:fontRef>
        </p:style>
        <p:txBody>
          <a:bodyPr lIns="95784" tIns="47892" rIns="95784" bIns="47892" anchor="ctr"/>
          <a:lstStyle/>
          <a:p>
            <a:pPr algn="ctr" eaLnBrk="0" fontAlgn="auto" hangingPunct="0">
              <a:spcBef>
                <a:spcPts val="0"/>
              </a:spcBef>
              <a:spcAft>
                <a:spcPts val="0"/>
              </a:spcAft>
              <a:defRPr/>
            </a:pPr>
            <a:endParaRPr lang="en-US" sz="2500" dirty="0">
              <a:solidFill>
                <a:prstClr val="white"/>
              </a:solidFill>
            </a:endParaRPr>
          </a:p>
        </p:txBody>
      </p:sp>
      <p:sp>
        <p:nvSpPr>
          <p:cNvPr id="1031" name="Rectangle 11"/>
          <p:cNvSpPr>
            <a:spLocks noChangeArrowheads="1"/>
          </p:cNvSpPr>
          <p:nvPr userDrawn="1"/>
        </p:nvSpPr>
        <p:spPr bwMode="auto">
          <a:xfrm>
            <a:off x="4536819" y="6377091"/>
            <a:ext cx="750009" cy="480909"/>
          </a:xfrm>
          <a:prstGeom prst="rect">
            <a:avLst/>
          </a:prstGeom>
          <a:solidFill>
            <a:srgbClr val="009EC7"/>
          </a:solidFill>
          <a:ln>
            <a:noFill/>
          </a:ln>
          <a:effectLst>
            <a:outerShdw dist="23000" dir="5400000" rotWithShape="0">
              <a:srgbClr val="000000">
                <a:alpha val="34998"/>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lIns="33059" tIns="33059" rIns="0" bIns="47892"/>
          <a:lstStyle/>
          <a:p>
            <a:pPr eaLnBrk="0" hangingPunct="0"/>
            <a:r>
              <a:rPr lang="en-US" sz="800" i="1" dirty="0" smtClean="0">
                <a:solidFill>
                  <a:srgbClr val="FFFFFF"/>
                </a:solidFill>
                <a:latin typeface="Verdana" pitchFamily="34" charset="0"/>
                <a:ea typeface="Verdana" pitchFamily="34" charset="0"/>
                <a:cs typeface="Verdana" pitchFamily="34" charset="0"/>
              </a:rPr>
              <a:t>Education </a:t>
            </a:r>
            <a:br>
              <a:rPr lang="en-US" sz="800" i="1" dirty="0" smtClean="0">
                <a:solidFill>
                  <a:srgbClr val="FFFFFF"/>
                </a:solidFill>
                <a:latin typeface="Verdana" pitchFamily="34" charset="0"/>
                <a:ea typeface="Verdana" pitchFamily="34" charset="0"/>
                <a:cs typeface="Verdana" pitchFamily="34" charset="0"/>
              </a:rPr>
            </a:br>
            <a:r>
              <a:rPr lang="en-US" sz="800" i="1" dirty="0" smtClean="0">
                <a:solidFill>
                  <a:srgbClr val="FFFFFF"/>
                </a:solidFill>
                <a:latin typeface="Verdana" pitchFamily="34" charset="0"/>
                <a:ea typeface="Verdana" pitchFamily="34" charset="0"/>
                <a:cs typeface="Verdana" pitchFamily="34" charset="0"/>
              </a:rPr>
              <a:t>and Training</a:t>
            </a:r>
          </a:p>
        </p:txBody>
      </p:sp>
      <p:pic>
        <p:nvPicPr>
          <p:cNvPr id="1032" name="Picture 8"/>
          <p:cNvPicPr>
            <a:picLocks noChangeAspect="1"/>
          </p:cNvPicPr>
          <p:nvPr userDrawn="1"/>
        </p:nvPicPr>
        <p:blipFill>
          <a:blip r:embed="rId16" cstate="screen">
            <a:extLst>
              <a:ext uri="{28A0092B-C50C-407E-A947-70E740481C1C}">
                <a14:useLocalDpi xmlns:a14="http://schemas.microsoft.com/office/drawing/2010/main" val="0"/>
              </a:ext>
            </a:extLst>
          </a:blip>
          <a:srcRect/>
          <a:stretch>
            <a:fillRect/>
          </a:stretch>
        </p:blipFill>
        <p:spPr bwMode="auto">
          <a:xfrm>
            <a:off x="4219169" y="69113"/>
            <a:ext cx="1667667" cy="1128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3" name="Group 10"/>
          <p:cNvGrpSpPr>
            <a:grpSpLocks/>
          </p:cNvGrpSpPr>
          <p:nvPr userDrawn="1"/>
        </p:nvGrpSpPr>
        <p:grpSpPr bwMode="auto">
          <a:xfrm>
            <a:off x="9359906" y="5094185"/>
            <a:ext cx="353943" cy="1436969"/>
            <a:chOff x="10061537" y="5616847"/>
            <a:chExt cx="383147" cy="1584152"/>
          </a:xfrm>
        </p:grpSpPr>
        <p:sp>
          <p:nvSpPr>
            <p:cNvPr id="1034" name="TextBox 11"/>
            <p:cNvSpPr txBox="1">
              <a:spLocks noChangeArrowheads="1"/>
            </p:cNvSpPr>
            <p:nvPr userDrawn="1"/>
          </p:nvSpPr>
          <p:spPr bwMode="auto">
            <a:xfrm rot="5400000">
              <a:off x="9569914" y="6217350"/>
              <a:ext cx="1366393" cy="38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700">
                  <a:solidFill>
                    <a:schemeClr val="tx1"/>
                  </a:solidFill>
                  <a:latin typeface="Times" pitchFamily="18" charset="0"/>
                </a:defRPr>
              </a:lvl1pPr>
              <a:lvl2pPr marL="742950" indent="-285750">
                <a:defRPr sz="2700">
                  <a:solidFill>
                    <a:schemeClr val="tx1"/>
                  </a:solidFill>
                  <a:latin typeface="Times" pitchFamily="18" charset="0"/>
                </a:defRPr>
              </a:lvl2pPr>
              <a:lvl3pPr marL="1143000" indent="-228600">
                <a:defRPr sz="2700">
                  <a:solidFill>
                    <a:schemeClr val="tx1"/>
                  </a:solidFill>
                  <a:latin typeface="Times" pitchFamily="18" charset="0"/>
                </a:defRPr>
              </a:lvl3pPr>
              <a:lvl4pPr marL="1600200" indent="-228600">
                <a:defRPr sz="2700">
                  <a:solidFill>
                    <a:schemeClr val="tx1"/>
                  </a:solidFill>
                  <a:latin typeface="Times" pitchFamily="18" charset="0"/>
                </a:defRPr>
              </a:lvl4pPr>
              <a:lvl5pPr marL="2057400" indent="-228600">
                <a:defRPr sz="2700">
                  <a:solidFill>
                    <a:schemeClr val="tx1"/>
                  </a:solidFill>
                  <a:latin typeface="Times" pitchFamily="18" charset="0"/>
                </a:defRPr>
              </a:lvl5pPr>
              <a:lvl6pPr marL="2514600" indent="-228600" eaLnBrk="0" fontAlgn="base" hangingPunct="0">
                <a:spcBef>
                  <a:spcPct val="0"/>
                </a:spcBef>
                <a:spcAft>
                  <a:spcPct val="0"/>
                </a:spcAft>
                <a:defRPr sz="2700">
                  <a:solidFill>
                    <a:schemeClr val="tx1"/>
                  </a:solidFill>
                  <a:latin typeface="Times" pitchFamily="18" charset="0"/>
                </a:defRPr>
              </a:lvl6pPr>
              <a:lvl7pPr marL="2971800" indent="-228600" eaLnBrk="0" fontAlgn="base" hangingPunct="0">
                <a:spcBef>
                  <a:spcPct val="0"/>
                </a:spcBef>
                <a:spcAft>
                  <a:spcPct val="0"/>
                </a:spcAft>
                <a:defRPr sz="2700">
                  <a:solidFill>
                    <a:schemeClr val="tx1"/>
                  </a:solidFill>
                  <a:latin typeface="Times" pitchFamily="18" charset="0"/>
                </a:defRPr>
              </a:lvl7pPr>
              <a:lvl8pPr marL="3429000" indent="-228600" eaLnBrk="0" fontAlgn="base" hangingPunct="0">
                <a:spcBef>
                  <a:spcPct val="0"/>
                </a:spcBef>
                <a:spcAft>
                  <a:spcPct val="0"/>
                </a:spcAft>
                <a:defRPr sz="2700">
                  <a:solidFill>
                    <a:schemeClr val="tx1"/>
                  </a:solidFill>
                  <a:latin typeface="Times" pitchFamily="18" charset="0"/>
                </a:defRPr>
              </a:lvl8pPr>
              <a:lvl9pPr marL="3886200" indent="-228600" eaLnBrk="0" fontAlgn="base" hangingPunct="0">
                <a:spcBef>
                  <a:spcPct val="0"/>
                </a:spcBef>
                <a:spcAft>
                  <a:spcPct val="0"/>
                </a:spcAft>
                <a:defRPr sz="2700">
                  <a:solidFill>
                    <a:schemeClr val="tx1"/>
                  </a:solidFill>
                  <a:latin typeface="Times" pitchFamily="18" charset="0"/>
                </a:defRPr>
              </a:lvl9pPr>
            </a:lstStyle>
            <a:p>
              <a:pPr eaLnBrk="0" hangingPunct="0">
                <a:defRPr/>
              </a:pPr>
              <a:r>
                <a:rPr lang="fr-BE" sz="1700" b="1" dirty="0" smtClean="0">
                  <a:solidFill>
                    <a:srgbClr val="009EC7"/>
                  </a:solidFill>
                  <a:latin typeface="Verdana" pitchFamily="34" charset="0"/>
                  <a:ea typeface="Verdana" pitchFamily="34" charset="0"/>
                  <a:cs typeface="Verdana" pitchFamily="34" charset="0"/>
                </a:rPr>
                <a:t>Eurydice</a:t>
              </a:r>
              <a:endParaRPr lang="en-GB" sz="1700" b="1" dirty="0" smtClean="0">
                <a:solidFill>
                  <a:srgbClr val="009EC7"/>
                </a:solidFill>
                <a:latin typeface="Verdana" pitchFamily="34" charset="0"/>
                <a:ea typeface="Verdana" pitchFamily="34" charset="0"/>
                <a:cs typeface="Verdana" pitchFamily="34" charset="0"/>
              </a:endParaRPr>
            </a:p>
          </p:txBody>
        </p:sp>
        <p:sp>
          <p:nvSpPr>
            <p:cNvPr id="13" name="Oval 12"/>
            <p:cNvSpPr/>
            <p:nvPr userDrawn="1"/>
          </p:nvSpPr>
          <p:spPr>
            <a:xfrm rot="5400000">
              <a:off x="10183222" y="5616690"/>
              <a:ext cx="107938" cy="10825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sz="2500">
                <a:solidFill>
                  <a:prstClr val="white"/>
                </a:solidFill>
              </a:endParaRPr>
            </a:p>
          </p:txBody>
        </p:sp>
        <p:sp>
          <p:nvSpPr>
            <p:cNvPr id="14" name="Oval 13"/>
            <p:cNvSpPr/>
            <p:nvPr userDrawn="1"/>
          </p:nvSpPr>
          <p:spPr>
            <a:xfrm rot="5400000">
              <a:off x="10183222" y="7092904"/>
              <a:ext cx="107938" cy="10825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sz="2500">
                <a:solidFill>
                  <a:prstClr val="white"/>
                </a:solidFill>
              </a:endParaRPr>
            </a:p>
          </p:txBody>
        </p:sp>
      </p:grpSp>
    </p:spTree>
    <p:extLst>
      <p:ext uri="{BB962C8B-B14F-4D97-AF65-F5344CB8AC3E}">
        <p14:creationId xmlns:p14="http://schemas.microsoft.com/office/powerpoint/2010/main" val="132329549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Lst>
  <p:transition spd="slow">
    <p:wipe dir="r"/>
  </p:transition>
  <p:timing>
    <p:tnLst>
      <p:par>
        <p:cTn id="1" dur="indefinite" restart="never" nodeType="tmRoot"/>
      </p:par>
    </p:tnLst>
  </p:timing>
  <p:hf hdr="0" ftr="0" dt="0"/>
  <p:txStyles>
    <p:titleStyle>
      <a:lvl1pPr algn="l" rtl="0" eaLnBrk="0" fontAlgn="base" hangingPunct="0">
        <a:spcBef>
          <a:spcPct val="0"/>
        </a:spcBef>
        <a:spcAft>
          <a:spcPct val="0"/>
        </a:spcAft>
        <a:defRPr sz="2900" b="1">
          <a:solidFill>
            <a:srgbClr val="336699"/>
          </a:solidFill>
          <a:latin typeface="+mj-lt"/>
          <a:ea typeface="+mj-ea"/>
          <a:cs typeface="+mj-cs"/>
        </a:defRPr>
      </a:lvl1pPr>
      <a:lvl2pPr algn="l" rtl="0" eaLnBrk="0" fontAlgn="base" hangingPunct="0">
        <a:spcBef>
          <a:spcPct val="0"/>
        </a:spcBef>
        <a:spcAft>
          <a:spcPct val="0"/>
        </a:spcAft>
        <a:defRPr sz="2900" b="1">
          <a:solidFill>
            <a:srgbClr val="336699"/>
          </a:solidFill>
          <a:latin typeface="Verdana" pitchFamily="34" charset="0"/>
        </a:defRPr>
      </a:lvl2pPr>
      <a:lvl3pPr algn="l" rtl="0" eaLnBrk="0" fontAlgn="base" hangingPunct="0">
        <a:spcBef>
          <a:spcPct val="0"/>
        </a:spcBef>
        <a:spcAft>
          <a:spcPct val="0"/>
        </a:spcAft>
        <a:defRPr sz="2900" b="1">
          <a:solidFill>
            <a:srgbClr val="336699"/>
          </a:solidFill>
          <a:latin typeface="Verdana" pitchFamily="34" charset="0"/>
        </a:defRPr>
      </a:lvl3pPr>
      <a:lvl4pPr algn="l" rtl="0" eaLnBrk="0" fontAlgn="base" hangingPunct="0">
        <a:spcBef>
          <a:spcPct val="0"/>
        </a:spcBef>
        <a:spcAft>
          <a:spcPct val="0"/>
        </a:spcAft>
        <a:defRPr sz="2900" b="1">
          <a:solidFill>
            <a:srgbClr val="336699"/>
          </a:solidFill>
          <a:latin typeface="Verdana" pitchFamily="34" charset="0"/>
        </a:defRPr>
      </a:lvl4pPr>
      <a:lvl5pPr algn="l" rtl="0" eaLnBrk="0" fontAlgn="base" hangingPunct="0">
        <a:spcBef>
          <a:spcPct val="0"/>
        </a:spcBef>
        <a:spcAft>
          <a:spcPct val="0"/>
        </a:spcAft>
        <a:defRPr sz="2900" b="1">
          <a:solidFill>
            <a:srgbClr val="336699"/>
          </a:solidFill>
          <a:latin typeface="Verdana" pitchFamily="34" charset="0"/>
        </a:defRPr>
      </a:lvl5pPr>
      <a:lvl6pPr marL="478919" algn="l" rtl="0" eaLnBrk="1" fontAlgn="base" hangingPunct="1">
        <a:spcBef>
          <a:spcPct val="0"/>
        </a:spcBef>
        <a:spcAft>
          <a:spcPct val="0"/>
        </a:spcAft>
        <a:defRPr sz="2900" b="1">
          <a:solidFill>
            <a:schemeClr val="bg1"/>
          </a:solidFill>
          <a:latin typeface="Verdana" pitchFamily="34" charset="0"/>
        </a:defRPr>
      </a:lvl6pPr>
      <a:lvl7pPr marL="957838" algn="l" rtl="0" eaLnBrk="1" fontAlgn="base" hangingPunct="1">
        <a:spcBef>
          <a:spcPct val="0"/>
        </a:spcBef>
        <a:spcAft>
          <a:spcPct val="0"/>
        </a:spcAft>
        <a:defRPr sz="2900" b="1">
          <a:solidFill>
            <a:schemeClr val="bg1"/>
          </a:solidFill>
          <a:latin typeface="Verdana" pitchFamily="34" charset="0"/>
        </a:defRPr>
      </a:lvl7pPr>
      <a:lvl8pPr marL="1436757" algn="l" rtl="0" eaLnBrk="1" fontAlgn="base" hangingPunct="1">
        <a:spcBef>
          <a:spcPct val="0"/>
        </a:spcBef>
        <a:spcAft>
          <a:spcPct val="0"/>
        </a:spcAft>
        <a:defRPr sz="2900" b="1">
          <a:solidFill>
            <a:schemeClr val="bg1"/>
          </a:solidFill>
          <a:latin typeface="Verdana" pitchFamily="34" charset="0"/>
        </a:defRPr>
      </a:lvl8pPr>
      <a:lvl9pPr marL="1915677" algn="l" rtl="0" eaLnBrk="1" fontAlgn="base" hangingPunct="1">
        <a:spcBef>
          <a:spcPct val="0"/>
        </a:spcBef>
        <a:spcAft>
          <a:spcPct val="0"/>
        </a:spcAft>
        <a:defRPr sz="2900" b="1">
          <a:solidFill>
            <a:schemeClr val="bg1"/>
          </a:solidFill>
          <a:latin typeface="Verdana" pitchFamily="34" charset="0"/>
        </a:defRPr>
      </a:lvl9pPr>
    </p:titleStyle>
    <p:bodyStyle>
      <a:lvl1pPr marL="358619" indent="-358619" algn="l" rtl="0" eaLnBrk="0" fontAlgn="base" hangingPunct="0">
        <a:spcBef>
          <a:spcPct val="20000"/>
        </a:spcBef>
        <a:spcAft>
          <a:spcPct val="0"/>
        </a:spcAft>
        <a:buChar char="•"/>
        <a:defRPr sz="3400">
          <a:solidFill>
            <a:srgbClr val="336699"/>
          </a:solidFill>
          <a:latin typeface="+mn-lt"/>
          <a:ea typeface="+mn-ea"/>
          <a:cs typeface="+mn-cs"/>
        </a:defRPr>
      </a:lvl1pPr>
      <a:lvl2pPr marL="777009" indent="-298850" algn="l" rtl="0" eaLnBrk="0" fontAlgn="base" hangingPunct="0">
        <a:spcBef>
          <a:spcPct val="20000"/>
        </a:spcBef>
        <a:spcAft>
          <a:spcPct val="0"/>
        </a:spcAft>
        <a:buChar char="–"/>
        <a:defRPr sz="2900">
          <a:solidFill>
            <a:srgbClr val="336699"/>
          </a:solidFill>
          <a:latin typeface="+mn-lt"/>
        </a:defRPr>
      </a:lvl2pPr>
      <a:lvl3pPr marL="1196855" indent="-239079" algn="l" rtl="0" eaLnBrk="0" fontAlgn="base" hangingPunct="0">
        <a:spcBef>
          <a:spcPct val="20000"/>
        </a:spcBef>
        <a:spcAft>
          <a:spcPct val="0"/>
        </a:spcAft>
        <a:buChar char="•"/>
        <a:defRPr sz="2500">
          <a:solidFill>
            <a:srgbClr val="336699"/>
          </a:solidFill>
          <a:latin typeface="+mn-lt"/>
        </a:defRPr>
      </a:lvl3pPr>
      <a:lvl4pPr marL="1675014" indent="-239079" algn="l" rtl="0" eaLnBrk="0" fontAlgn="base" hangingPunct="0">
        <a:spcBef>
          <a:spcPct val="20000"/>
        </a:spcBef>
        <a:spcAft>
          <a:spcPct val="0"/>
        </a:spcAft>
        <a:buChar char="–"/>
        <a:defRPr sz="2100">
          <a:solidFill>
            <a:srgbClr val="336699"/>
          </a:solidFill>
          <a:latin typeface="+mn-lt"/>
        </a:defRPr>
      </a:lvl4pPr>
      <a:lvl5pPr marL="2154630" indent="-239079" algn="l" rtl="0" eaLnBrk="0" fontAlgn="base" hangingPunct="0">
        <a:spcBef>
          <a:spcPct val="20000"/>
        </a:spcBef>
        <a:spcAft>
          <a:spcPct val="0"/>
        </a:spcAft>
        <a:buChar char="»"/>
        <a:defRPr sz="2100">
          <a:solidFill>
            <a:srgbClr val="336699"/>
          </a:solidFill>
          <a:latin typeface="+mn-lt"/>
        </a:defRPr>
      </a:lvl5pPr>
      <a:lvl6pPr marL="2634055" indent="-239460" algn="l" rtl="0" eaLnBrk="1" fontAlgn="base" hangingPunct="1">
        <a:spcBef>
          <a:spcPct val="20000"/>
        </a:spcBef>
        <a:spcAft>
          <a:spcPct val="0"/>
        </a:spcAft>
        <a:buChar char="»"/>
        <a:defRPr sz="2100">
          <a:solidFill>
            <a:srgbClr val="336699"/>
          </a:solidFill>
          <a:latin typeface="+mn-lt"/>
        </a:defRPr>
      </a:lvl6pPr>
      <a:lvl7pPr marL="3112975" indent="-239460" algn="l" rtl="0" eaLnBrk="1" fontAlgn="base" hangingPunct="1">
        <a:spcBef>
          <a:spcPct val="20000"/>
        </a:spcBef>
        <a:spcAft>
          <a:spcPct val="0"/>
        </a:spcAft>
        <a:buChar char="»"/>
        <a:defRPr sz="2100">
          <a:solidFill>
            <a:srgbClr val="336699"/>
          </a:solidFill>
          <a:latin typeface="+mn-lt"/>
        </a:defRPr>
      </a:lvl7pPr>
      <a:lvl8pPr marL="3591894" indent="-239460" algn="l" rtl="0" eaLnBrk="1" fontAlgn="base" hangingPunct="1">
        <a:spcBef>
          <a:spcPct val="20000"/>
        </a:spcBef>
        <a:spcAft>
          <a:spcPct val="0"/>
        </a:spcAft>
        <a:buChar char="»"/>
        <a:defRPr sz="2100">
          <a:solidFill>
            <a:srgbClr val="336699"/>
          </a:solidFill>
          <a:latin typeface="+mn-lt"/>
        </a:defRPr>
      </a:lvl8pPr>
      <a:lvl9pPr marL="4070813" indent="-239460" algn="l" rtl="0" eaLnBrk="1" fontAlgn="base" hangingPunct="1">
        <a:spcBef>
          <a:spcPct val="20000"/>
        </a:spcBef>
        <a:spcAft>
          <a:spcPct val="0"/>
        </a:spcAft>
        <a:buChar char="»"/>
        <a:defRPr sz="2100">
          <a:solidFill>
            <a:srgbClr val="336699"/>
          </a:solidFill>
          <a:latin typeface="+mn-lt"/>
        </a:defRPr>
      </a:lvl9pPr>
    </p:bodyStyle>
    <p:otherStyle>
      <a:defPPr>
        <a:defRPr lang="en-US"/>
      </a:defPPr>
      <a:lvl1pPr marL="0" algn="l" defTabSz="957838" rtl="0" eaLnBrk="1" latinLnBrk="0" hangingPunct="1">
        <a:defRPr sz="1900" kern="1200">
          <a:solidFill>
            <a:schemeClr val="tx1"/>
          </a:solidFill>
          <a:latin typeface="+mn-lt"/>
          <a:ea typeface="+mn-ea"/>
          <a:cs typeface="+mn-cs"/>
        </a:defRPr>
      </a:lvl1pPr>
      <a:lvl2pPr marL="478919" algn="l" defTabSz="957838" rtl="0" eaLnBrk="1" latinLnBrk="0" hangingPunct="1">
        <a:defRPr sz="1900" kern="1200">
          <a:solidFill>
            <a:schemeClr val="tx1"/>
          </a:solidFill>
          <a:latin typeface="+mn-lt"/>
          <a:ea typeface="+mn-ea"/>
          <a:cs typeface="+mn-cs"/>
        </a:defRPr>
      </a:lvl2pPr>
      <a:lvl3pPr marL="957838" algn="l" defTabSz="957838" rtl="0" eaLnBrk="1" latinLnBrk="0" hangingPunct="1">
        <a:defRPr sz="1900" kern="1200">
          <a:solidFill>
            <a:schemeClr val="tx1"/>
          </a:solidFill>
          <a:latin typeface="+mn-lt"/>
          <a:ea typeface="+mn-ea"/>
          <a:cs typeface="+mn-cs"/>
        </a:defRPr>
      </a:lvl3pPr>
      <a:lvl4pPr marL="1436757" algn="l" defTabSz="957838" rtl="0" eaLnBrk="1" latinLnBrk="0" hangingPunct="1">
        <a:defRPr sz="1900" kern="1200">
          <a:solidFill>
            <a:schemeClr val="tx1"/>
          </a:solidFill>
          <a:latin typeface="+mn-lt"/>
          <a:ea typeface="+mn-ea"/>
          <a:cs typeface="+mn-cs"/>
        </a:defRPr>
      </a:lvl4pPr>
      <a:lvl5pPr marL="1915677" algn="l" defTabSz="957838" rtl="0" eaLnBrk="1" latinLnBrk="0" hangingPunct="1">
        <a:defRPr sz="1900" kern="1200">
          <a:solidFill>
            <a:schemeClr val="tx1"/>
          </a:solidFill>
          <a:latin typeface="+mn-lt"/>
          <a:ea typeface="+mn-ea"/>
          <a:cs typeface="+mn-cs"/>
        </a:defRPr>
      </a:lvl5pPr>
      <a:lvl6pPr marL="2394596" algn="l" defTabSz="957838" rtl="0" eaLnBrk="1" latinLnBrk="0" hangingPunct="1">
        <a:defRPr sz="1900" kern="1200">
          <a:solidFill>
            <a:schemeClr val="tx1"/>
          </a:solidFill>
          <a:latin typeface="+mn-lt"/>
          <a:ea typeface="+mn-ea"/>
          <a:cs typeface="+mn-cs"/>
        </a:defRPr>
      </a:lvl6pPr>
      <a:lvl7pPr marL="2873515" algn="l" defTabSz="957838" rtl="0" eaLnBrk="1" latinLnBrk="0" hangingPunct="1">
        <a:defRPr sz="1900" kern="1200">
          <a:solidFill>
            <a:schemeClr val="tx1"/>
          </a:solidFill>
          <a:latin typeface="+mn-lt"/>
          <a:ea typeface="+mn-ea"/>
          <a:cs typeface="+mn-cs"/>
        </a:defRPr>
      </a:lvl7pPr>
      <a:lvl8pPr marL="3352434" algn="l" defTabSz="957838" rtl="0" eaLnBrk="1" latinLnBrk="0" hangingPunct="1">
        <a:defRPr sz="1900" kern="1200">
          <a:solidFill>
            <a:schemeClr val="tx1"/>
          </a:solidFill>
          <a:latin typeface="+mn-lt"/>
          <a:ea typeface="+mn-ea"/>
          <a:cs typeface="+mn-cs"/>
        </a:defRPr>
      </a:lvl8pPr>
      <a:lvl9pPr marL="3831353" algn="l" defTabSz="957838"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91179" y="1968274"/>
            <a:ext cx="9448642" cy="3955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84" tIns="47892" rIns="95784" bIns="4789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8" name="Rectangle 4"/>
          <p:cNvSpPr>
            <a:spLocks noGrp="1" noChangeArrowheads="1"/>
          </p:cNvSpPr>
          <p:nvPr>
            <p:ph type="dt" sz="half" idx="2"/>
          </p:nvPr>
        </p:nvSpPr>
        <p:spPr bwMode="auto">
          <a:xfrm>
            <a:off x="166179" y="6467801"/>
            <a:ext cx="1873552" cy="476590"/>
          </a:xfrm>
          <a:prstGeom prst="rect">
            <a:avLst/>
          </a:prstGeom>
          <a:noFill/>
          <a:ln w="9525">
            <a:noFill/>
            <a:miter lim="800000"/>
            <a:headEnd/>
            <a:tailEnd/>
          </a:ln>
          <a:effectLst/>
        </p:spPr>
        <p:txBody>
          <a:bodyPr vert="horz" wrap="square" lIns="95784" tIns="47892" rIns="95784" bIns="47892" numCol="1" anchor="t" anchorCtr="0" compatLnSpc="1">
            <a:prstTxWarp prst="textNoShape">
              <a:avLst/>
            </a:prstTxWarp>
          </a:bodyPr>
          <a:lstStyle>
            <a:lvl1pPr>
              <a:spcBef>
                <a:spcPct val="0"/>
              </a:spcBef>
              <a:defRPr sz="1300">
                <a:solidFill>
                  <a:srgbClr val="808080"/>
                </a:solidFill>
              </a:defRPr>
            </a:lvl1pPr>
          </a:lstStyle>
          <a:p>
            <a:pPr eaLnBrk="0" hangingPunct="0">
              <a:defRPr/>
            </a:pPr>
            <a:fld id="{ABDE5586-AADC-4B7F-9A57-8E9CFB54D2AB}" type="datetime1">
              <a:rPr lang="en-US" smtClean="0">
                <a:latin typeface="Times" pitchFamily="18" charset="0"/>
              </a:rPr>
              <a:pPr eaLnBrk="0" hangingPunct="0">
                <a:defRPr/>
              </a:pPr>
              <a:t>12/3/2015</a:t>
            </a:fld>
            <a:endParaRPr lang="en-GB" dirty="0">
              <a:latin typeface="Times" pitchFamily="18" charset="0"/>
            </a:endParaRPr>
          </a:p>
        </p:txBody>
      </p:sp>
      <p:sp>
        <p:nvSpPr>
          <p:cNvPr id="1030" name="Rectangle 6"/>
          <p:cNvSpPr>
            <a:spLocks noGrp="1" noChangeArrowheads="1"/>
          </p:cNvSpPr>
          <p:nvPr>
            <p:ph type="sldNum" sz="quarter" idx="4"/>
          </p:nvPr>
        </p:nvSpPr>
        <p:spPr bwMode="auto">
          <a:xfrm>
            <a:off x="7391264" y="6467801"/>
            <a:ext cx="2311792" cy="476590"/>
          </a:xfrm>
          <a:prstGeom prst="rect">
            <a:avLst/>
          </a:prstGeom>
          <a:noFill/>
          <a:ln w="9525">
            <a:noFill/>
            <a:miter lim="800000"/>
            <a:headEnd/>
            <a:tailEnd/>
          </a:ln>
          <a:effectLst/>
        </p:spPr>
        <p:txBody>
          <a:bodyPr vert="horz" wrap="square" lIns="95784" tIns="47892" rIns="95784" bIns="47892" numCol="1" anchor="t" anchorCtr="0" compatLnSpc="1">
            <a:prstTxWarp prst="textNoShape">
              <a:avLst/>
            </a:prstTxWarp>
          </a:bodyPr>
          <a:lstStyle>
            <a:lvl1pPr algn="r">
              <a:spcBef>
                <a:spcPct val="0"/>
              </a:spcBef>
              <a:defRPr sz="1300">
                <a:solidFill>
                  <a:srgbClr val="808080"/>
                </a:solidFill>
              </a:defRPr>
            </a:lvl1pPr>
          </a:lstStyle>
          <a:p>
            <a:pPr eaLnBrk="0" hangingPunct="0">
              <a:defRPr/>
            </a:pPr>
            <a:fld id="{FF4FBB1B-6C06-4C5C-9E29-2982934BED44}" type="slidenum">
              <a:rPr lang="en-GB">
                <a:latin typeface="Times" pitchFamily="18" charset="0"/>
              </a:rPr>
              <a:pPr eaLnBrk="0" hangingPunct="0">
                <a:defRPr/>
              </a:pPr>
              <a:t>‹#›</a:t>
            </a:fld>
            <a:endParaRPr lang="en-GB" dirty="0">
              <a:latin typeface="Times" pitchFamily="18" charset="0"/>
            </a:endParaRPr>
          </a:p>
        </p:txBody>
      </p:sp>
      <p:sp>
        <p:nvSpPr>
          <p:cNvPr id="1029" name="Rectangle 9"/>
          <p:cNvSpPr>
            <a:spLocks noGrp="1" noChangeArrowheads="1"/>
          </p:cNvSpPr>
          <p:nvPr>
            <p:ph type="title"/>
          </p:nvPr>
        </p:nvSpPr>
        <p:spPr bwMode="auto">
          <a:xfrm>
            <a:off x="191179" y="1193635"/>
            <a:ext cx="9473642" cy="663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84" tIns="47892" rIns="95784" bIns="47892" numCol="1" anchor="ctr" anchorCtr="0" compatLnSpc="1">
            <a:prstTxWarp prst="textNoShape">
              <a:avLst/>
            </a:prstTxWarp>
          </a:bodyPr>
          <a:lstStyle/>
          <a:p>
            <a:pPr lvl="0"/>
            <a:r>
              <a:rPr lang="en-US" smtClean="0"/>
              <a:t>Click to edit Master title style</a:t>
            </a:r>
            <a:endParaRPr lang="en-GB" smtClean="0"/>
          </a:p>
        </p:txBody>
      </p:sp>
      <p:sp>
        <p:nvSpPr>
          <p:cNvPr id="7" name="Rectangle 6"/>
          <p:cNvSpPr/>
          <p:nvPr userDrawn="1"/>
        </p:nvSpPr>
        <p:spPr>
          <a:xfrm>
            <a:off x="0" y="0"/>
            <a:ext cx="9906000" cy="865350"/>
          </a:xfrm>
          <a:prstGeom prst="rect">
            <a:avLst/>
          </a:prstGeom>
          <a:solidFill>
            <a:srgbClr val="009EC7"/>
          </a:solidFill>
          <a:ln>
            <a:noFill/>
          </a:ln>
        </p:spPr>
        <p:style>
          <a:lnRef idx="2">
            <a:schemeClr val="accent1">
              <a:shade val="50000"/>
            </a:schemeClr>
          </a:lnRef>
          <a:fillRef idx="1">
            <a:schemeClr val="accent1"/>
          </a:fillRef>
          <a:effectRef idx="0">
            <a:schemeClr val="accent1"/>
          </a:effectRef>
          <a:fontRef idx="minor">
            <a:schemeClr val="lt1"/>
          </a:fontRef>
        </p:style>
        <p:txBody>
          <a:bodyPr lIns="95784" tIns="47892" rIns="95784" bIns="47892" anchor="ctr"/>
          <a:lstStyle/>
          <a:p>
            <a:pPr algn="ctr" eaLnBrk="0" fontAlgn="auto" hangingPunct="0">
              <a:spcBef>
                <a:spcPts val="0"/>
              </a:spcBef>
              <a:spcAft>
                <a:spcPts val="0"/>
              </a:spcAft>
              <a:defRPr/>
            </a:pPr>
            <a:endParaRPr lang="en-US" sz="2500" dirty="0">
              <a:solidFill>
                <a:prstClr val="white"/>
              </a:solidFill>
            </a:endParaRPr>
          </a:p>
        </p:txBody>
      </p:sp>
      <p:sp>
        <p:nvSpPr>
          <p:cNvPr id="1031" name="Rectangle 11"/>
          <p:cNvSpPr>
            <a:spLocks noChangeArrowheads="1"/>
          </p:cNvSpPr>
          <p:nvPr userDrawn="1"/>
        </p:nvSpPr>
        <p:spPr bwMode="auto">
          <a:xfrm>
            <a:off x="4536819" y="6377091"/>
            <a:ext cx="750009" cy="480909"/>
          </a:xfrm>
          <a:prstGeom prst="rect">
            <a:avLst/>
          </a:prstGeom>
          <a:solidFill>
            <a:srgbClr val="009EC7"/>
          </a:solidFill>
          <a:ln>
            <a:noFill/>
          </a:ln>
          <a:effectLst>
            <a:outerShdw dist="23000" dir="5400000" rotWithShape="0">
              <a:srgbClr val="000000">
                <a:alpha val="34998"/>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lIns="33059" tIns="33059" rIns="0" bIns="47892"/>
          <a:lstStyle/>
          <a:p>
            <a:pPr eaLnBrk="0" hangingPunct="0"/>
            <a:r>
              <a:rPr lang="en-US" sz="800" i="1" dirty="0" smtClean="0">
                <a:solidFill>
                  <a:srgbClr val="FFFFFF"/>
                </a:solidFill>
                <a:latin typeface="Verdana" pitchFamily="34" charset="0"/>
                <a:ea typeface="Verdana" pitchFamily="34" charset="0"/>
                <a:cs typeface="Verdana" pitchFamily="34" charset="0"/>
              </a:rPr>
              <a:t>Education </a:t>
            </a:r>
            <a:br>
              <a:rPr lang="en-US" sz="800" i="1" dirty="0" smtClean="0">
                <a:solidFill>
                  <a:srgbClr val="FFFFFF"/>
                </a:solidFill>
                <a:latin typeface="Verdana" pitchFamily="34" charset="0"/>
                <a:ea typeface="Verdana" pitchFamily="34" charset="0"/>
                <a:cs typeface="Verdana" pitchFamily="34" charset="0"/>
              </a:rPr>
            </a:br>
            <a:r>
              <a:rPr lang="en-US" sz="800" i="1" dirty="0" smtClean="0">
                <a:solidFill>
                  <a:srgbClr val="FFFFFF"/>
                </a:solidFill>
                <a:latin typeface="Verdana" pitchFamily="34" charset="0"/>
                <a:ea typeface="Verdana" pitchFamily="34" charset="0"/>
                <a:cs typeface="Verdana" pitchFamily="34" charset="0"/>
              </a:rPr>
              <a:t>and Training</a:t>
            </a:r>
          </a:p>
        </p:txBody>
      </p:sp>
      <p:pic>
        <p:nvPicPr>
          <p:cNvPr id="1032" name="Picture 8"/>
          <p:cNvPicPr>
            <a:picLocks noChangeAspect="1"/>
          </p:cNvPicPr>
          <p:nvPr userDrawn="1"/>
        </p:nvPicPr>
        <p:blipFill>
          <a:blip r:embed="rId16" cstate="screen">
            <a:extLst>
              <a:ext uri="{28A0092B-C50C-407E-A947-70E740481C1C}">
                <a14:useLocalDpi xmlns:a14="http://schemas.microsoft.com/office/drawing/2010/main" val="0"/>
              </a:ext>
            </a:extLst>
          </a:blip>
          <a:srcRect/>
          <a:stretch>
            <a:fillRect/>
          </a:stretch>
        </p:blipFill>
        <p:spPr bwMode="auto">
          <a:xfrm>
            <a:off x="4219169" y="69113"/>
            <a:ext cx="1667667" cy="1128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3" name="Group 10"/>
          <p:cNvGrpSpPr>
            <a:grpSpLocks/>
          </p:cNvGrpSpPr>
          <p:nvPr userDrawn="1"/>
        </p:nvGrpSpPr>
        <p:grpSpPr bwMode="auto">
          <a:xfrm>
            <a:off x="9359906" y="5094185"/>
            <a:ext cx="353943" cy="1436969"/>
            <a:chOff x="10061537" y="5616847"/>
            <a:chExt cx="383147" cy="1584152"/>
          </a:xfrm>
        </p:grpSpPr>
        <p:sp>
          <p:nvSpPr>
            <p:cNvPr id="1034" name="TextBox 11"/>
            <p:cNvSpPr txBox="1">
              <a:spLocks noChangeArrowheads="1"/>
            </p:cNvSpPr>
            <p:nvPr userDrawn="1"/>
          </p:nvSpPr>
          <p:spPr bwMode="auto">
            <a:xfrm rot="5400000">
              <a:off x="9569914" y="6217350"/>
              <a:ext cx="1366393" cy="38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700">
                  <a:solidFill>
                    <a:schemeClr val="tx1"/>
                  </a:solidFill>
                  <a:latin typeface="Times" pitchFamily="18" charset="0"/>
                </a:defRPr>
              </a:lvl1pPr>
              <a:lvl2pPr marL="742950" indent="-285750">
                <a:defRPr sz="2700">
                  <a:solidFill>
                    <a:schemeClr val="tx1"/>
                  </a:solidFill>
                  <a:latin typeface="Times" pitchFamily="18" charset="0"/>
                </a:defRPr>
              </a:lvl2pPr>
              <a:lvl3pPr marL="1143000" indent="-228600">
                <a:defRPr sz="2700">
                  <a:solidFill>
                    <a:schemeClr val="tx1"/>
                  </a:solidFill>
                  <a:latin typeface="Times" pitchFamily="18" charset="0"/>
                </a:defRPr>
              </a:lvl3pPr>
              <a:lvl4pPr marL="1600200" indent="-228600">
                <a:defRPr sz="2700">
                  <a:solidFill>
                    <a:schemeClr val="tx1"/>
                  </a:solidFill>
                  <a:latin typeface="Times" pitchFamily="18" charset="0"/>
                </a:defRPr>
              </a:lvl4pPr>
              <a:lvl5pPr marL="2057400" indent="-228600">
                <a:defRPr sz="2700">
                  <a:solidFill>
                    <a:schemeClr val="tx1"/>
                  </a:solidFill>
                  <a:latin typeface="Times" pitchFamily="18" charset="0"/>
                </a:defRPr>
              </a:lvl5pPr>
              <a:lvl6pPr marL="2514600" indent="-228600" eaLnBrk="0" fontAlgn="base" hangingPunct="0">
                <a:spcBef>
                  <a:spcPct val="0"/>
                </a:spcBef>
                <a:spcAft>
                  <a:spcPct val="0"/>
                </a:spcAft>
                <a:defRPr sz="2700">
                  <a:solidFill>
                    <a:schemeClr val="tx1"/>
                  </a:solidFill>
                  <a:latin typeface="Times" pitchFamily="18" charset="0"/>
                </a:defRPr>
              </a:lvl6pPr>
              <a:lvl7pPr marL="2971800" indent="-228600" eaLnBrk="0" fontAlgn="base" hangingPunct="0">
                <a:spcBef>
                  <a:spcPct val="0"/>
                </a:spcBef>
                <a:spcAft>
                  <a:spcPct val="0"/>
                </a:spcAft>
                <a:defRPr sz="2700">
                  <a:solidFill>
                    <a:schemeClr val="tx1"/>
                  </a:solidFill>
                  <a:latin typeface="Times" pitchFamily="18" charset="0"/>
                </a:defRPr>
              </a:lvl7pPr>
              <a:lvl8pPr marL="3429000" indent="-228600" eaLnBrk="0" fontAlgn="base" hangingPunct="0">
                <a:spcBef>
                  <a:spcPct val="0"/>
                </a:spcBef>
                <a:spcAft>
                  <a:spcPct val="0"/>
                </a:spcAft>
                <a:defRPr sz="2700">
                  <a:solidFill>
                    <a:schemeClr val="tx1"/>
                  </a:solidFill>
                  <a:latin typeface="Times" pitchFamily="18" charset="0"/>
                </a:defRPr>
              </a:lvl8pPr>
              <a:lvl9pPr marL="3886200" indent="-228600" eaLnBrk="0" fontAlgn="base" hangingPunct="0">
                <a:spcBef>
                  <a:spcPct val="0"/>
                </a:spcBef>
                <a:spcAft>
                  <a:spcPct val="0"/>
                </a:spcAft>
                <a:defRPr sz="2700">
                  <a:solidFill>
                    <a:schemeClr val="tx1"/>
                  </a:solidFill>
                  <a:latin typeface="Times" pitchFamily="18" charset="0"/>
                </a:defRPr>
              </a:lvl9pPr>
            </a:lstStyle>
            <a:p>
              <a:pPr eaLnBrk="0" hangingPunct="0">
                <a:defRPr/>
              </a:pPr>
              <a:r>
                <a:rPr lang="fr-BE" sz="1700" b="1" dirty="0" smtClean="0">
                  <a:solidFill>
                    <a:srgbClr val="009EC7"/>
                  </a:solidFill>
                  <a:latin typeface="Verdana" pitchFamily="34" charset="0"/>
                  <a:ea typeface="Verdana" pitchFamily="34" charset="0"/>
                  <a:cs typeface="Verdana" pitchFamily="34" charset="0"/>
                </a:rPr>
                <a:t>Eurydice</a:t>
              </a:r>
              <a:endParaRPr lang="en-GB" sz="1700" b="1" dirty="0" smtClean="0">
                <a:solidFill>
                  <a:srgbClr val="009EC7"/>
                </a:solidFill>
                <a:latin typeface="Verdana" pitchFamily="34" charset="0"/>
                <a:ea typeface="Verdana" pitchFamily="34" charset="0"/>
                <a:cs typeface="Verdana" pitchFamily="34" charset="0"/>
              </a:endParaRPr>
            </a:p>
          </p:txBody>
        </p:sp>
        <p:sp>
          <p:nvSpPr>
            <p:cNvPr id="13" name="Oval 12"/>
            <p:cNvSpPr/>
            <p:nvPr userDrawn="1"/>
          </p:nvSpPr>
          <p:spPr>
            <a:xfrm rot="5400000">
              <a:off x="10183222" y="5616690"/>
              <a:ext cx="107938" cy="10825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sz="2500">
                <a:solidFill>
                  <a:prstClr val="white"/>
                </a:solidFill>
              </a:endParaRPr>
            </a:p>
          </p:txBody>
        </p:sp>
        <p:sp>
          <p:nvSpPr>
            <p:cNvPr id="14" name="Oval 13"/>
            <p:cNvSpPr/>
            <p:nvPr userDrawn="1"/>
          </p:nvSpPr>
          <p:spPr>
            <a:xfrm rot="5400000">
              <a:off x="10183222" y="7092904"/>
              <a:ext cx="107938" cy="10825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sz="2500">
                <a:solidFill>
                  <a:prstClr val="white"/>
                </a:solidFill>
              </a:endParaRPr>
            </a:p>
          </p:txBody>
        </p:sp>
      </p:grpSp>
    </p:spTree>
    <p:extLst>
      <p:ext uri="{BB962C8B-B14F-4D97-AF65-F5344CB8AC3E}">
        <p14:creationId xmlns:p14="http://schemas.microsoft.com/office/powerpoint/2010/main" val="2678540117"/>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Lst>
  <p:transition spd="slow">
    <p:wipe dir="r"/>
  </p:transition>
  <p:timing>
    <p:tnLst>
      <p:par>
        <p:cTn id="1" dur="indefinite" restart="never" nodeType="tmRoot"/>
      </p:par>
    </p:tnLst>
  </p:timing>
  <p:hf hdr="0" ftr="0" dt="0"/>
  <p:txStyles>
    <p:titleStyle>
      <a:lvl1pPr algn="l" rtl="0" eaLnBrk="0" fontAlgn="base" hangingPunct="0">
        <a:spcBef>
          <a:spcPct val="0"/>
        </a:spcBef>
        <a:spcAft>
          <a:spcPct val="0"/>
        </a:spcAft>
        <a:defRPr sz="2900" b="1">
          <a:solidFill>
            <a:srgbClr val="336699"/>
          </a:solidFill>
          <a:latin typeface="+mj-lt"/>
          <a:ea typeface="+mj-ea"/>
          <a:cs typeface="+mj-cs"/>
        </a:defRPr>
      </a:lvl1pPr>
      <a:lvl2pPr algn="l" rtl="0" eaLnBrk="0" fontAlgn="base" hangingPunct="0">
        <a:spcBef>
          <a:spcPct val="0"/>
        </a:spcBef>
        <a:spcAft>
          <a:spcPct val="0"/>
        </a:spcAft>
        <a:defRPr sz="2900" b="1">
          <a:solidFill>
            <a:srgbClr val="336699"/>
          </a:solidFill>
          <a:latin typeface="Verdana" pitchFamily="34" charset="0"/>
        </a:defRPr>
      </a:lvl2pPr>
      <a:lvl3pPr algn="l" rtl="0" eaLnBrk="0" fontAlgn="base" hangingPunct="0">
        <a:spcBef>
          <a:spcPct val="0"/>
        </a:spcBef>
        <a:spcAft>
          <a:spcPct val="0"/>
        </a:spcAft>
        <a:defRPr sz="2900" b="1">
          <a:solidFill>
            <a:srgbClr val="336699"/>
          </a:solidFill>
          <a:latin typeface="Verdana" pitchFamily="34" charset="0"/>
        </a:defRPr>
      </a:lvl3pPr>
      <a:lvl4pPr algn="l" rtl="0" eaLnBrk="0" fontAlgn="base" hangingPunct="0">
        <a:spcBef>
          <a:spcPct val="0"/>
        </a:spcBef>
        <a:spcAft>
          <a:spcPct val="0"/>
        </a:spcAft>
        <a:defRPr sz="2900" b="1">
          <a:solidFill>
            <a:srgbClr val="336699"/>
          </a:solidFill>
          <a:latin typeface="Verdana" pitchFamily="34" charset="0"/>
        </a:defRPr>
      </a:lvl4pPr>
      <a:lvl5pPr algn="l" rtl="0" eaLnBrk="0" fontAlgn="base" hangingPunct="0">
        <a:spcBef>
          <a:spcPct val="0"/>
        </a:spcBef>
        <a:spcAft>
          <a:spcPct val="0"/>
        </a:spcAft>
        <a:defRPr sz="2900" b="1">
          <a:solidFill>
            <a:srgbClr val="336699"/>
          </a:solidFill>
          <a:latin typeface="Verdana" pitchFamily="34" charset="0"/>
        </a:defRPr>
      </a:lvl5pPr>
      <a:lvl6pPr marL="478919" algn="l" rtl="0" eaLnBrk="1" fontAlgn="base" hangingPunct="1">
        <a:spcBef>
          <a:spcPct val="0"/>
        </a:spcBef>
        <a:spcAft>
          <a:spcPct val="0"/>
        </a:spcAft>
        <a:defRPr sz="2900" b="1">
          <a:solidFill>
            <a:schemeClr val="bg1"/>
          </a:solidFill>
          <a:latin typeface="Verdana" pitchFamily="34" charset="0"/>
        </a:defRPr>
      </a:lvl6pPr>
      <a:lvl7pPr marL="957838" algn="l" rtl="0" eaLnBrk="1" fontAlgn="base" hangingPunct="1">
        <a:spcBef>
          <a:spcPct val="0"/>
        </a:spcBef>
        <a:spcAft>
          <a:spcPct val="0"/>
        </a:spcAft>
        <a:defRPr sz="2900" b="1">
          <a:solidFill>
            <a:schemeClr val="bg1"/>
          </a:solidFill>
          <a:latin typeface="Verdana" pitchFamily="34" charset="0"/>
        </a:defRPr>
      </a:lvl7pPr>
      <a:lvl8pPr marL="1436757" algn="l" rtl="0" eaLnBrk="1" fontAlgn="base" hangingPunct="1">
        <a:spcBef>
          <a:spcPct val="0"/>
        </a:spcBef>
        <a:spcAft>
          <a:spcPct val="0"/>
        </a:spcAft>
        <a:defRPr sz="2900" b="1">
          <a:solidFill>
            <a:schemeClr val="bg1"/>
          </a:solidFill>
          <a:latin typeface="Verdana" pitchFamily="34" charset="0"/>
        </a:defRPr>
      </a:lvl8pPr>
      <a:lvl9pPr marL="1915677" algn="l" rtl="0" eaLnBrk="1" fontAlgn="base" hangingPunct="1">
        <a:spcBef>
          <a:spcPct val="0"/>
        </a:spcBef>
        <a:spcAft>
          <a:spcPct val="0"/>
        </a:spcAft>
        <a:defRPr sz="2900" b="1">
          <a:solidFill>
            <a:schemeClr val="bg1"/>
          </a:solidFill>
          <a:latin typeface="Verdana" pitchFamily="34" charset="0"/>
        </a:defRPr>
      </a:lvl9pPr>
    </p:titleStyle>
    <p:bodyStyle>
      <a:lvl1pPr marL="358619" indent="-358619" algn="l" rtl="0" eaLnBrk="0" fontAlgn="base" hangingPunct="0">
        <a:spcBef>
          <a:spcPct val="20000"/>
        </a:spcBef>
        <a:spcAft>
          <a:spcPct val="0"/>
        </a:spcAft>
        <a:buChar char="•"/>
        <a:defRPr sz="3400">
          <a:solidFill>
            <a:srgbClr val="336699"/>
          </a:solidFill>
          <a:latin typeface="+mn-lt"/>
          <a:ea typeface="+mn-ea"/>
          <a:cs typeface="+mn-cs"/>
        </a:defRPr>
      </a:lvl1pPr>
      <a:lvl2pPr marL="777009" indent="-298850" algn="l" rtl="0" eaLnBrk="0" fontAlgn="base" hangingPunct="0">
        <a:spcBef>
          <a:spcPct val="20000"/>
        </a:spcBef>
        <a:spcAft>
          <a:spcPct val="0"/>
        </a:spcAft>
        <a:buChar char="–"/>
        <a:defRPr sz="2900">
          <a:solidFill>
            <a:srgbClr val="336699"/>
          </a:solidFill>
          <a:latin typeface="+mn-lt"/>
        </a:defRPr>
      </a:lvl2pPr>
      <a:lvl3pPr marL="1196855" indent="-239079" algn="l" rtl="0" eaLnBrk="0" fontAlgn="base" hangingPunct="0">
        <a:spcBef>
          <a:spcPct val="20000"/>
        </a:spcBef>
        <a:spcAft>
          <a:spcPct val="0"/>
        </a:spcAft>
        <a:buChar char="•"/>
        <a:defRPr sz="2500">
          <a:solidFill>
            <a:srgbClr val="336699"/>
          </a:solidFill>
          <a:latin typeface="+mn-lt"/>
        </a:defRPr>
      </a:lvl3pPr>
      <a:lvl4pPr marL="1675014" indent="-239079" algn="l" rtl="0" eaLnBrk="0" fontAlgn="base" hangingPunct="0">
        <a:spcBef>
          <a:spcPct val="20000"/>
        </a:spcBef>
        <a:spcAft>
          <a:spcPct val="0"/>
        </a:spcAft>
        <a:buChar char="–"/>
        <a:defRPr sz="2100">
          <a:solidFill>
            <a:srgbClr val="336699"/>
          </a:solidFill>
          <a:latin typeface="+mn-lt"/>
        </a:defRPr>
      </a:lvl4pPr>
      <a:lvl5pPr marL="2154630" indent="-239079" algn="l" rtl="0" eaLnBrk="0" fontAlgn="base" hangingPunct="0">
        <a:spcBef>
          <a:spcPct val="20000"/>
        </a:spcBef>
        <a:spcAft>
          <a:spcPct val="0"/>
        </a:spcAft>
        <a:buChar char="»"/>
        <a:defRPr sz="2100">
          <a:solidFill>
            <a:srgbClr val="336699"/>
          </a:solidFill>
          <a:latin typeface="+mn-lt"/>
        </a:defRPr>
      </a:lvl5pPr>
      <a:lvl6pPr marL="2634055" indent="-239460" algn="l" rtl="0" eaLnBrk="1" fontAlgn="base" hangingPunct="1">
        <a:spcBef>
          <a:spcPct val="20000"/>
        </a:spcBef>
        <a:spcAft>
          <a:spcPct val="0"/>
        </a:spcAft>
        <a:buChar char="»"/>
        <a:defRPr sz="2100">
          <a:solidFill>
            <a:srgbClr val="336699"/>
          </a:solidFill>
          <a:latin typeface="+mn-lt"/>
        </a:defRPr>
      </a:lvl6pPr>
      <a:lvl7pPr marL="3112975" indent="-239460" algn="l" rtl="0" eaLnBrk="1" fontAlgn="base" hangingPunct="1">
        <a:spcBef>
          <a:spcPct val="20000"/>
        </a:spcBef>
        <a:spcAft>
          <a:spcPct val="0"/>
        </a:spcAft>
        <a:buChar char="»"/>
        <a:defRPr sz="2100">
          <a:solidFill>
            <a:srgbClr val="336699"/>
          </a:solidFill>
          <a:latin typeface="+mn-lt"/>
        </a:defRPr>
      </a:lvl7pPr>
      <a:lvl8pPr marL="3591894" indent="-239460" algn="l" rtl="0" eaLnBrk="1" fontAlgn="base" hangingPunct="1">
        <a:spcBef>
          <a:spcPct val="20000"/>
        </a:spcBef>
        <a:spcAft>
          <a:spcPct val="0"/>
        </a:spcAft>
        <a:buChar char="»"/>
        <a:defRPr sz="2100">
          <a:solidFill>
            <a:srgbClr val="336699"/>
          </a:solidFill>
          <a:latin typeface="+mn-lt"/>
        </a:defRPr>
      </a:lvl8pPr>
      <a:lvl9pPr marL="4070813" indent="-239460" algn="l" rtl="0" eaLnBrk="1" fontAlgn="base" hangingPunct="1">
        <a:spcBef>
          <a:spcPct val="20000"/>
        </a:spcBef>
        <a:spcAft>
          <a:spcPct val="0"/>
        </a:spcAft>
        <a:buChar char="»"/>
        <a:defRPr sz="2100">
          <a:solidFill>
            <a:srgbClr val="336699"/>
          </a:solidFill>
          <a:latin typeface="+mn-lt"/>
        </a:defRPr>
      </a:lvl9pPr>
    </p:bodyStyle>
    <p:otherStyle>
      <a:defPPr>
        <a:defRPr lang="en-US"/>
      </a:defPPr>
      <a:lvl1pPr marL="0" algn="l" defTabSz="957838" rtl="0" eaLnBrk="1" latinLnBrk="0" hangingPunct="1">
        <a:defRPr sz="1900" kern="1200">
          <a:solidFill>
            <a:schemeClr val="tx1"/>
          </a:solidFill>
          <a:latin typeface="+mn-lt"/>
          <a:ea typeface="+mn-ea"/>
          <a:cs typeface="+mn-cs"/>
        </a:defRPr>
      </a:lvl1pPr>
      <a:lvl2pPr marL="478919" algn="l" defTabSz="957838" rtl="0" eaLnBrk="1" latinLnBrk="0" hangingPunct="1">
        <a:defRPr sz="1900" kern="1200">
          <a:solidFill>
            <a:schemeClr val="tx1"/>
          </a:solidFill>
          <a:latin typeface="+mn-lt"/>
          <a:ea typeface="+mn-ea"/>
          <a:cs typeface="+mn-cs"/>
        </a:defRPr>
      </a:lvl2pPr>
      <a:lvl3pPr marL="957838" algn="l" defTabSz="957838" rtl="0" eaLnBrk="1" latinLnBrk="0" hangingPunct="1">
        <a:defRPr sz="1900" kern="1200">
          <a:solidFill>
            <a:schemeClr val="tx1"/>
          </a:solidFill>
          <a:latin typeface="+mn-lt"/>
          <a:ea typeface="+mn-ea"/>
          <a:cs typeface="+mn-cs"/>
        </a:defRPr>
      </a:lvl3pPr>
      <a:lvl4pPr marL="1436757" algn="l" defTabSz="957838" rtl="0" eaLnBrk="1" latinLnBrk="0" hangingPunct="1">
        <a:defRPr sz="1900" kern="1200">
          <a:solidFill>
            <a:schemeClr val="tx1"/>
          </a:solidFill>
          <a:latin typeface="+mn-lt"/>
          <a:ea typeface="+mn-ea"/>
          <a:cs typeface="+mn-cs"/>
        </a:defRPr>
      </a:lvl4pPr>
      <a:lvl5pPr marL="1915677" algn="l" defTabSz="957838" rtl="0" eaLnBrk="1" latinLnBrk="0" hangingPunct="1">
        <a:defRPr sz="1900" kern="1200">
          <a:solidFill>
            <a:schemeClr val="tx1"/>
          </a:solidFill>
          <a:latin typeface="+mn-lt"/>
          <a:ea typeface="+mn-ea"/>
          <a:cs typeface="+mn-cs"/>
        </a:defRPr>
      </a:lvl5pPr>
      <a:lvl6pPr marL="2394596" algn="l" defTabSz="957838" rtl="0" eaLnBrk="1" latinLnBrk="0" hangingPunct="1">
        <a:defRPr sz="1900" kern="1200">
          <a:solidFill>
            <a:schemeClr val="tx1"/>
          </a:solidFill>
          <a:latin typeface="+mn-lt"/>
          <a:ea typeface="+mn-ea"/>
          <a:cs typeface="+mn-cs"/>
        </a:defRPr>
      </a:lvl6pPr>
      <a:lvl7pPr marL="2873515" algn="l" defTabSz="957838" rtl="0" eaLnBrk="1" latinLnBrk="0" hangingPunct="1">
        <a:defRPr sz="1900" kern="1200">
          <a:solidFill>
            <a:schemeClr val="tx1"/>
          </a:solidFill>
          <a:latin typeface="+mn-lt"/>
          <a:ea typeface="+mn-ea"/>
          <a:cs typeface="+mn-cs"/>
        </a:defRPr>
      </a:lvl7pPr>
      <a:lvl8pPr marL="3352434" algn="l" defTabSz="957838" rtl="0" eaLnBrk="1" latinLnBrk="0" hangingPunct="1">
        <a:defRPr sz="1900" kern="1200">
          <a:solidFill>
            <a:schemeClr val="tx1"/>
          </a:solidFill>
          <a:latin typeface="+mn-lt"/>
          <a:ea typeface="+mn-ea"/>
          <a:cs typeface="+mn-cs"/>
        </a:defRPr>
      </a:lvl8pPr>
      <a:lvl9pPr marL="3831353" algn="l" defTabSz="957838"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file:///\\S-EACEAF\EACEA.P9\Eurydice_Studies_Databases\030_Technical_Tools\Utilities\leg\leg_LR_blanc.tif" TargetMode="External"/><Relationship Id="rId5" Type="http://schemas.openxmlformats.org/officeDocument/2006/relationships/image" Target="../media/image17.png"/><Relationship Id="rId4" Type="http://schemas.openxmlformats.org/officeDocument/2006/relationships/image" Target="file:///\\s-eacea-fs03-p\EACEA.A7\Eurydice_Studies_Databases\010_Studies_Publications\043_Quality_assurance_in_school\Graph\1_04_7_entrees.tif"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file:///\\s-eacea-fs03-p\EACEA.A7\Eurydice_Studies_Databases\010_Studies_Publications\043_Quality_assurance_in_school\Graph\1_01_External_evaluation_status_CY.jpg" TargetMode="External"/><Relationship Id="rId3" Type="http://schemas.openxmlformats.org/officeDocument/2006/relationships/image" Target="../media/image18.png"/><Relationship Id="rId7" Type="http://schemas.openxmlformats.org/officeDocument/2006/relationships/image" Target="file:///G:\Eurydice_Studies_Databases\030_Technical_Tools\Templates\Graphs_templates\Maps\excel\PNG\C2L.png" TargetMode="External"/><Relationship Id="rId12" Type="http://schemas.openxmlformats.org/officeDocument/2006/relationships/image" Target="../media/image22.jpeg"/><Relationship Id="rId17" Type="http://schemas.openxmlformats.org/officeDocument/2006/relationships/image" Target="file:///\\s-eacea-fs03-p\EACEA.A7\TOOLS\Templates_Graphs\Maps\Excel\PNG\dotWhiteBkgDarkBlue_KEY.png" TargetMode="External"/><Relationship Id="rId2" Type="http://schemas.openxmlformats.org/officeDocument/2006/relationships/notesSlide" Target="../notesSlides/notesSlide8.xml"/><Relationship Id="rId16"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file:///G:\TOOLS\Templates_Graphs\Maps\Excel\PNG\C2D.png" TargetMode="External"/><Relationship Id="rId5" Type="http://schemas.openxmlformats.org/officeDocument/2006/relationships/image" Target="file:///\\s-eacea-fs03-p\EACEA.P9\Eurydice_Studies_Databases\030_Technical_Tools\Templates\Graphs_templates\Maps\excel\PNG\KEY_Not_Appl.png" TargetMode="External"/><Relationship Id="rId15" Type="http://schemas.openxmlformats.org/officeDocument/2006/relationships/image" Target="file:///\\s-eacea-fs03-p\EACEA.A7\Eurydice_Studies_Databases\010_Studies_Publications\043_Quality_assurance_in_school\Graph\1_07_Typology_of_outcome_FR.jpg" TargetMode="External"/><Relationship Id="rId10" Type="http://schemas.openxmlformats.org/officeDocument/2006/relationships/image" Target="../media/image21.png"/><Relationship Id="rId4" Type="http://schemas.openxmlformats.org/officeDocument/2006/relationships/image" Target="../media/image14.png"/><Relationship Id="rId9" Type="http://schemas.openxmlformats.org/officeDocument/2006/relationships/image" Target="file:///G:\TOOLS\Templates_Graphs\Maps\Excel\PNG\C1M.png" TargetMode="External"/><Relationship Id="rId14" Type="http://schemas.openxmlformats.org/officeDocument/2006/relationships/image" Target="../media/image23.jpeg"/></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file:///\\s-eacea-fs03-p\EACEA.A7\TOOLS\Templates_Graphs\Maps\Excel\PNG\C1L.png" TargetMode="External"/><Relationship Id="rId3" Type="http://schemas.openxmlformats.org/officeDocument/2006/relationships/image" Target="../media/image25.jpeg"/><Relationship Id="rId7" Type="http://schemas.openxmlformats.org/officeDocument/2006/relationships/image" Target="file:///\\s-eacea-fs03-p\EACEA.A7\Eurydice_Studies_Databases\010_Studies_Publications\043_Quality_assurance_in_school\Graph\1_01_External_evaluation_status_CY.jpg" TargetMode="External"/><Relationship Id="rId12"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2.jpeg"/><Relationship Id="rId11" Type="http://schemas.openxmlformats.org/officeDocument/2006/relationships/image" Target="../media/image29.png"/><Relationship Id="rId5" Type="http://schemas.openxmlformats.org/officeDocument/2006/relationships/image" Target="../media/image26.png"/><Relationship Id="rId10" Type="http://schemas.openxmlformats.org/officeDocument/2006/relationships/image" Target="file:///G:\TOOLS\Templates_Graphs\Maps\Excel\PNG\C2M.png" TargetMode="External"/><Relationship Id="rId4" Type="http://schemas.openxmlformats.org/officeDocument/2006/relationships/image" Target="file:///\\s-eacea-fs03-p\EACEA.A7\Eurydice_Studies_Databases\010_Studies_Publications\043_Quality_assurance_in_school\Graph\1_05_Stakeholders_RO.jpg" TargetMode="External"/><Relationship Id="rId9" Type="http://schemas.openxmlformats.org/officeDocument/2006/relationships/image" Target="../media/image28.png"/><Relationship Id="rId14" Type="http://schemas.openxmlformats.org/officeDocument/2006/relationships/image" Target="../media/image3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file:///G:\TOOLS\Templates_Graphs\Maps\Excel\PNG\C2D.png" TargetMode="External"/><Relationship Id="rId13" Type="http://schemas.openxmlformats.org/officeDocument/2006/relationships/image" Target="../media/image34.jpeg"/><Relationship Id="rId3" Type="http://schemas.openxmlformats.org/officeDocument/2006/relationships/image" Target="../media/image14.png"/><Relationship Id="rId7" Type="http://schemas.openxmlformats.org/officeDocument/2006/relationships/image" Target="../media/image21.png"/><Relationship Id="rId12" Type="http://schemas.openxmlformats.org/officeDocument/2006/relationships/image" Target="file:///\\s-eacea-fs03-p\EACEA.A7\Eurydice_Studies_Databases\010_Studies_Publications\043_Quality_assurance_in_school\Graph\2_02_Internal_evaluation_Stakeholders_CY.jpg" TargetMode="External"/><Relationship Id="rId2" Type="http://schemas.openxmlformats.org/officeDocument/2006/relationships/notesSlide" Target="../notesSlides/notesSlide11.xml"/><Relationship Id="rId16" Type="http://schemas.openxmlformats.org/officeDocument/2006/relationships/image" Target="file:///\\s-eacea-fs03-p\EACEA.A7\Eurydice_Studies_Databases\010_Studies_Publications\043_Quality_assurance_in_school\Graph\2_02_Internal_evaluation_Stakeholders.jpg" TargetMode="External"/><Relationship Id="rId1" Type="http://schemas.openxmlformats.org/officeDocument/2006/relationships/slideLayout" Target="../slideLayouts/slideLayout7.xml"/><Relationship Id="rId6" Type="http://schemas.openxmlformats.org/officeDocument/2006/relationships/image" Target="file:///G:\Eurydice_Studies_Databases\030_Technical_Tools\Templates\Graphs_templates\Maps\excel\PNG\C2L.png" TargetMode="External"/><Relationship Id="rId11" Type="http://schemas.openxmlformats.org/officeDocument/2006/relationships/image" Target="../media/image33.jpeg"/><Relationship Id="rId5" Type="http://schemas.openxmlformats.org/officeDocument/2006/relationships/image" Target="../media/image19.png"/><Relationship Id="rId15" Type="http://schemas.openxmlformats.org/officeDocument/2006/relationships/image" Target="../media/image35.jpeg"/><Relationship Id="rId10" Type="http://schemas.openxmlformats.org/officeDocument/2006/relationships/image" Target="file:///\\s-eacea-fs03-p\EACEA.A7\Eurydice_Studies_Databases\010_Studies_Publications\043_Quality_assurance_in_school\Graph\2_02_Internal_evaluation_Stakeholders_FR.jpg" TargetMode="External"/><Relationship Id="rId4" Type="http://schemas.openxmlformats.org/officeDocument/2006/relationships/image" Target="file:///\\s-eacea-fs03-p\EACEA.P9\Eurydice_Studies_Databases\030_Technical_Tools\Templates\Graphs_templates\Maps\excel\PNG\KEY_Not_Appl.png" TargetMode="External"/><Relationship Id="rId9" Type="http://schemas.openxmlformats.org/officeDocument/2006/relationships/image" Target="../media/image32.jpeg"/><Relationship Id="rId14" Type="http://schemas.openxmlformats.org/officeDocument/2006/relationships/image" Target="file:///\\s-eacea-fs03-p\EACEA.A7\Eurydice_Studies_Databases\010_Studies_Publications\043_Quality_assurance_in_school\Graph\2_02_Internal_evaluation_Stakeholders_LU.jp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file:///G:\TOOLS\Utilities\ellipse\ellipse_mars_2015.pn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6.tif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file:///\\S-EACEAF\EACEA.P9\Eurydice_Studies_Databases\030_Technical_Tools\Utilities\leg\leg_LR_blanc.tif" TargetMode="External"/><Relationship Id="rId5" Type="http://schemas.openxmlformats.org/officeDocument/2006/relationships/image" Target="../media/image37.png"/><Relationship Id="rId4" Type="http://schemas.openxmlformats.org/officeDocument/2006/relationships/image" Target="file:///\\s-eacea-fs03-p\EACEA.A7\Eurydice_Studies_Databases\010_Studies_Publications\043_Quality_assurance_in_school\Graph\2_03_7_entrees.ti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8.tiff"/><Relationship Id="rId2" Type="http://schemas.openxmlformats.org/officeDocument/2006/relationships/notesSlide" Target="../notesSlides/notesSlide13.xml"/><Relationship Id="rId1" Type="http://schemas.openxmlformats.org/officeDocument/2006/relationships/slideLayout" Target="../slideLayouts/slideLayout43.xml"/><Relationship Id="rId6" Type="http://schemas.openxmlformats.org/officeDocument/2006/relationships/image" Target="file:///\\S-EACEAF\EACEA.P9\Eurydice_Studies_Databases\030_Technical_Tools\Utilities\leg\leg_LR_blanc.tif" TargetMode="External"/><Relationship Id="rId5" Type="http://schemas.openxmlformats.org/officeDocument/2006/relationships/image" Target="../media/image37.png"/><Relationship Id="rId4" Type="http://schemas.openxmlformats.org/officeDocument/2006/relationships/image" Target="file:///\\s-eacea-fs03-p\EACEA.A7\Eurydice_Studies_Databases\010_Studies_Publications\043_Quality_assurance_in_school\Graph\2_04_6_entrees.tif"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mailto:eacea-eurydice@ec.europa.eu" TargetMode="External"/><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2.jpe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1125243"/>
            <a:ext cx="4619471" cy="5767117"/>
          </a:xfrm>
          <a:prstGeom prst="rect">
            <a:avLst/>
          </a:prstGeom>
          <a:solidFill>
            <a:schemeClr val="accent1">
              <a:lumMod val="40000"/>
              <a:lumOff val="60000"/>
            </a:schemeClr>
          </a:solidFill>
          <a:ln w="11303" cap="rnd">
            <a:noFill/>
            <a:bevel/>
          </a:ln>
        </p:spPr>
        <p:style>
          <a:lnRef idx="2">
            <a:schemeClr val="accent1">
              <a:shade val="50000"/>
            </a:schemeClr>
          </a:lnRef>
          <a:fillRef idx="1">
            <a:schemeClr val="accent1"/>
          </a:fillRef>
          <a:effectRef idx="0">
            <a:schemeClr val="accent1"/>
          </a:effectRef>
          <a:fontRef idx="minor">
            <a:schemeClr val="lt1"/>
          </a:fontRef>
        </p:style>
        <p:txBody>
          <a:bodyPr lIns="95533" tIns="47767" rIns="95533" bIns="47767" anchor="ctr"/>
          <a:lstStyle/>
          <a:p>
            <a:pPr algn="ctr" fontAlgn="auto">
              <a:spcBef>
                <a:spcPts val="0"/>
              </a:spcBef>
              <a:spcAft>
                <a:spcPts val="0"/>
              </a:spcAft>
              <a:defRPr/>
            </a:pPr>
            <a:endParaRPr lang="en-US" b="1" dirty="0">
              <a:solidFill>
                <a:srgbClr val="FF0000"/>
              </a:solidFill>
            </a:endParaRPr>
          </a:p>
        </p:txBody>
      </p:sp>
      <p:sp>
        <p:nvSpPr>
          <p:cNvPr id="7" name="Subtitle 2"/>
          <p:cNvSpPr>
            <a:spLocks noGrp="1"/>
          </p:cNvSpPr>
          <p:nvPr>
            <p:ph type="subTitle" idx="1"/>
          </p:nvPr>
        </p:nvSpPr>
        <p:spPr>
          <a:xfrm>
            <a:off x="5390248" y="1863973"/>
            <a:ext cx="4515757" cy="1080120"/>
          </a:xfrm>
        </p:spPr>
        <p:txBody>
          <a:bodyPr/>
          <a:lstStyle/>
          <a:p>
            <a:pPr algn="l"/>
            <a:r>
              <a:rPr lang="en-GB" sz="3600" b="1" dirty="0">
                <a:solidFill>
                  <a:srgbClr val="002060"/>
                </a:solidFill>
              </a:rPr>
              <a:t>Assuring quality</a:t>
            </a:r>
            <a:br>
              <a:rPr lang="en-GB" sz="3600" b="1" dirty="0">
                <a:solidFill>
                  <a:srgbClr val="002060"/>
                </a:solidFill>
              </a:rPr>
            </a:br>
            <a:r>
              <a:rPr lang="en-GB" sz="3600" b="1" dirty="0">
                <a:solidFill>
                  <a:srgbClr val="002060"/>
                </a:solidFill>
              </a:rPr>
              <a:t>in education</a:t>
            </a:r>
          </a:p>
        </p:txBody>
      </p:sp>
      <p:sp>
        <p:nvSpPr>
          <p:cNvPr id="21506" name="TextBox 8"/>
          <p:cNvSpPr txBox="1">
            <a:spLocks noChangeArrowheads="1"/>
          </p:cNvSpPr>
          <p:nvPr/>
        </p:nvSpPr>
        <p:spPr bwMode="auto">
          <a:xfrm>
            <a:off x="5025009" y="5015648"/>
            <a:ext cx="4680520" cy="1015436"/>
          </a:xfrm>
          <a:prstGeom prst="rect">
            <a:avLst/>
          </a:prstGeom>
          <a:noFill/>
          <a:ln w="9525">
            <a:noFill/>
            <a:miter lim="800000"/>
            <a:headEnd/>
            <a:tailEnd/>
          </a:ln>
        </p:spPr>
        <p:txBody>
          <a:bodyPr wrap="square" lIns="91211" tIns="45608" rIns="91211" bIns="45608">
            <a:spAutoFit/>
          </a:bodyPr>
          <a:lstStyle/>
          <a:p>
            <a:r>
              <a:rPr lang="fr-BE" sz="2000" b="1" dirty="0" smtClean="0">
                <a:solidFill>
                  <a:srgbClr val="F7C943"/>
                </a:solidFill>
              </a:rPr>
              <a:t>18 </a:t>
            </a:r>
            <a:r>
              <a:rPr lang="fr-BE" sz="2000" b="1" dirty="0" err="1" smtClean="0">
                <a:solidFill>
                  <a:srgbClr val="F7C943"/>
                </a:solidFill>
              </a:rPr>
              <a:t>November</a:t>
            </a:r>
            <a:r>
              <a:rPr lang="fr-BE" sz="2000" b="1" dirty="0" smtClean="0">
                <a:solidFill>
                  <a:srgbClr val="F7C943"/>
                </a:solidFill>
              </a:rPr>
              <a:t> 2015 – National </a:t>
            </a:r>
            <a:r>
              <a:rPr lang="fr-BE" sz="2000" b="1" dirty="0" err="1" smtClean="0">
                <a:solidFill>
                  <a:srgbClr val="F7C943"/>
                </a:solidFill>
              </a:rPr>
              <a:t>conference</a:t>
            </a:r>
            <a:r>
              <a:rPr lang="fr-BE" sz="2000" b="1" dirty="0" smtClean="0">
                <a:solidFill>
                  <a:srgbClr val="F7C943"/>
                </a:solidFill>
              </a:rPr>
              <a:t> on </a:t>
            </a:r>
            <a:r>
              <a:rPr lang="fr-BE" sz="2000" b="1" dirty="0" err="1">
                <a:solidFill>
                  <a:srgbClr val="F7C943"/>
                </a:solidFill>
              </a:rPr>
              <a:t>Q</a:t>
            </a:r>
            <a:r>
              <a:rPr lang="fr-BE" sz="2000" b="1" dirty="0" err="1" smtClean="0">
                <a:solidFill>
                  <a:srgbClr val="F7C943"/>
                </a:solidFill>
              </a:rPr>
              <a:t>uality</a:t>
            </a:r>
            <a:r>
              <a:rPr lang="fr-BE" sz="2000" b="1" dirty="0" smtClean="0">
                <a:solidFill>
                  <a:srgbClr val="F7C943"/>
                </a:solidFill>
              </a:rPr>
              <a:t> Assurance</a:t>
            </a:r>
          </a:p>
          <a:p>
            <a:r>
              <a:rPr lang="fr-BE" sz="2000" b="1" dirty="0" err="1" smtClean="0">
                <a:solidFill>
                  <a:srgbClr val="F7C943"/>
                </a:solidFill>
              </a:rPr>
              <a:t>ssurance-Slovenia</a:t>
            </a:r>
            <a:endParaRPr lang="en-GB" sz="2000" b="1" dirty="0">
              <a:solidFill>
                <a:srgbClr val="F7C943"/>
              </a:solidFill>
            </a:endParaRPr>
          </a:p>
        </p:txBody>
      </p:sp>
      <p:sp>
        <p:nvSpPr>
          <p:cNvPr id="21507" name="TextBox 4"/>
          <p:cNvSpPr txBox="1">
            <a:spLocks noChangeArrowheads="1"/>
          </p:cNvSpPr>
          <p:nvPr/>
        </p:nvSpPr>
        <p:spPr bwMode="auto">
          <a:xfrm>
            <a:off x="5390243" y="4343388"/>
            <a:ext cx="3266244" cy="830771"/>
          </a:xfrm>
          <a:prstGeom prst="rect">
            <a:avLst/>
          </a:prstGeom>
          <a:noFill/>
          <a:ln w="9525">
            <a:noFill/>
            <a:miter lim="800000"/>
            <a:headEnd/>
            <a:tailEnd/>
          </a:ln>
        </p:spPr>
        <p:txBody>
          <a:bodyPr wrap="square" lIns="91211" tIns="45608" rIns="91211" bIns="45608">
            <a:spAutoFit/>
          </a:bodyPr>
          <a:lstStyle/>
          <a:p>
            <a:r>
              <a:rPr lang="en-GB" sz="2400" b="1" dirty="0">
                <a:solidFill>
                  <a:srgbClr val="002060"/>
                </a:solidFill>
              </a:rPr>
              <a:t>Isabelle De </a:t>
            </a:r>
            <a:r>
              <a:rPr lang="en-GB" sz="2400" b="1" dirty="0" smtClean="0">
                <a:solidFill>
                  <a:srgbClr val="002060"/>
                </a:solidFill>
              </a:rPr>
              <a:t>Coster</a:t>
            </a:r>
          </a:p>
          <a:p>
            <a:endParaRPr lang="en-GB" sz="2400" b="1" dirty="0">
              <a:solidFill>
                <a:srgbClr val="002060"/>
              </a:solidFill>
            </a:endParaRPr>
          </a:p>
        </p:txBody>
      </p:sp>
      <p:sp>
        <p:nvSpPr>
          <p:cNvPr id="3" name="ZoneTexte 2"/>
          <p:cNvSpPr txBox="1"/>
          <p:nvPr/>
        </p:nvSpPr>
        <p:spPr>
          <a:xfrm>
            <a:off x="128464" y="6237334"/>
            <a:ext cx="3528392" cy="369106"/>
          </a:xfrm>
          <a:prstGeom prst="rect">
            <a:avLst/>
          </a:prstGeom>
          <a:noFill/>
        </p:spPr>
        <p:txBody>
          <a:bodyPr wrap="square" lIns="91211" tIns="45608" rIns="91211" bIns="45608" rtlCol="0">
            <a:spAutoFit/>
          </a:bodyPr>
          <a:lstStyle/>
          <a:p>
            <a:endParaRPr lang="en-US" b="1" dirty="0">
              <a:solidFill>
                <a:srgbClr val="002060"/>
              </a:solidFill>
            </a:endParaRPr>
          </a:p>
        </p:txBody>
      </p:sp>
      <p:sp>
        <p:nvSpPr>
          <p:cNvPr id="4" name="Rectangle 2"/>
          <p:cNvSpPr>
            <a:spLocks noChangeArrowheads="1"/>
          </p:cNvSpPr>
          <p:nvPr/>
        </p:nvSpPr>
        <p:spPr bwMode="auto">
          <a:xfrm>
            <a:off x="24" y="-184532"/>
            <a:ext cx="184268" cy="369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211" tIns="45608" rIns="91211" bIns="45608" numCol="1" anchor="ctr" anchorCtr="0" compatLnSpc="1">
            <a:prstTxWarp prst="textNoShape">
              <a:avLst/>
            </a:prstTxWarp>
            <a:spAutoFit/>
          </a:bodyPr>
          <a:lstStyle/>
          <a:p>
            <a:endParaRPr lang="en-GB">
              <a:solidFill>
                <a:prstClr val="black"/>
              </a:solidFill>
            </a:endParaRPr>
          </a:p>
        </p:txBody>
      </p:sp>
      <p:sp>
        <p:nvSpPr>
          <p:cNvPr id="12" name="Rectangle 11"/>
          <p:cNvSpPr/>
          <p:nvPr/>
        </p:nvSpPr>
        <p:spPr>
          <a:xfrm>
            <a:off x="5390248" y="3135172"/>
            <a:ext cx="4515757" cy="761898"/>
          </a:xfrm>
          <a:prstGeom prst="rect">
            <a:avLst/>
          </a:prstGeom>
        </p:spPr>
        <p:txBody>
          <a:bodyPr wrap="square" lIns="83759" tIns="41881" rIns="83759" bIns="41881">
            <a:spAutoFit/>
          </a:bodyPr>
          <a:lstStyle/>
          <a:p>
            <a:r>
              <a:rPr lang="en-GB" sz="2200" b="1" i="1" dirty="0">
                <a:solidFill>
                  <a:srgbClr val="F79646">
                    <a:lumMod val="75000"/>
                  </a:srgbClr>
                </a:solidFill>
              </a:rPr>
              <a:t>Policies and approaches to </a:t>
            </a:r>
            <a:br>
              <a:rPr lang="en-GB" sz="2200" b="1" i="1" dirty="0">
                <a:solidFill>
                  <a:srgbClr val="F79646">
                    <a:lumMod val="75000"/>
                  </a:srgbClr>
                </a:solidFill>
              </a:rPr>
            </a:br>
            <a:r>
              <a:rPr lang="en-GB" sz="2200" b="1" i="1" dirty="0">
                <a:solidFill>
                  <a:srgbClr val="F79646">
                    <a:lumMod val="75000"/>
                  </a:srgbClr>
                </a:solidFill>
              </a:rPr>
              <a:t>school evaluation in Europe</a:t>
            </a:r>
          </a:p>
        </p:txBody>
      </p:sp>
      <p:sp>
        <p:nvSpPr>
          <p:cNvPr id="17" name="Rectangle 16"/>
          <p:cNvSpPr/>
          <p:nvPr/>
        </p:nvSpPr>
        <p:spPr>
          <a:xfrm>
            <a:off x="5390243" y="6054917"/>
            <a:ext cx="4390902" cy="915577"/>
          </a:xfrm>
          <a:prstGeom prst="rect">
            <a:avLst/>
          </a:prstGeom>
        </p:spPr>
        <p:txBody>
          <a:bodyPr wrap="square" lIns="83759" tIns="41881" rIns="83759" bIns="41881">
            <a:spAutoFit/>
          </a:bodyPr>
          <a:lstStyle/>
          <a:p>
            <a:r>
              <a:rPr lang="en-GB" dirty="0">
                <a:solidFill>
                  <a:prstClr val="black">
                    <a:lumMod val="65000"/>
                    <a:lumOff val="35000"/>
                  </a:prstClr>
                </a:solidFill>
                <a:effectLst>
                  <a:outerShdw blurRad="38100" dist="38100" dir="2700000" algn="tl">
                    <a:srgbClr val="DDDDDD"/>
                  </a:outerShdw>
                </a:effectLst>
                <a:latin typeface="Verdana" pitchFamily="34" charset="0"/>
                <a:ea typeface="Verdana" pitchFamily="34" charset="0"/>
                <a:cs typeface="Verdana" pitchFamily="34" charset="0"/>
              </a:rPr>
              <a:t>EACEA/Eurydice </a:t>
            </a:r>
            <a:r>
              <a:rPr lang="en-GB" dirty="0" smtClean="0">
                <a:solidFill>
                  <a:prstClr val="black">
                    <a:lumMod val="65000"/>
                    <a:lumOff val="35000"/>
                  </a:prstClr>
                </a:solidFill>
                <a:effectLst>
                  <a:outerShdw blurRad="38100" dist="38100" dir="2700000" algn="tl">
                    <a:srgbClr val="DDDDDD"/>
                  </a:outerShdw>
                </a:effectLst>
                <a:latin typeface="Verdana" pitchFamily="34" charset="0"/>
                <a:ea typeface="Verdana" pitchFamily="34" charset="0"/>
                <a:cs typeface="Verdana" pitchFamily="34" charset="0"/>
              </a:rPr>
              <a:t/>
            </a:r>
            <a:br>
              <a:rPr lang="en-GB" dirty="0" smtClean="0">
                <a:solidFill>
                  <a:prstClr val="black">
                    <a:lumMod val="65000"/>
                    <a:lumOff val="35000"/>
                  </a:prstClr>
                </a:solidFill>
                <a:effectLst>
                  <a:outerShdw blurRad="38100" dist="38100" dir="2700000" algn="tl">
                    <a:srgbClr val="DDDDDD"/>
                  </a:outerShdw>
                </a:effectLst>
                <a:latin typeface="Verdana" pitchFamily="34" charset="0"/>
                <a:ea typeface="Verdana" pitchFamily="34" charset="0"/>
                <a:cs typeface="Verdana" pitchFamily="34" charset="0"/>
              </a:rPr>
            </a:br>
            <a:r>
              <a:rPr lang="en-GB" dirty="0" smtClean="0">
                <a:solidFill>
                  <a:prstClr val="black">
                    <a:lumMod val="65000"/>
                    <a:lumOff val="35000"/>
                  </a:prstClr>
                </a:solidFill>
                <a:effectLst>
                  <a:outerShdw blurRad="38100" dist="38100" dir="2700000" algn="tl">
                    <a:srgbClr val="DDDDDD"/>
                  </a:outerShdw>
                </a:effectLst>
                <a:latin typeface="Verdana" pitchFamily="34" charset="0"/>
                <a:ea typeface="Verdana" pitchFamily="34" charset="0"/>
                <a:cs typeface="Verdana" pitchFamily="34" charset="0"/>
              </a:rPr>
              <a:t>Education </a:t>
            </a:r>
            <a:r>
              <a:rPr lang="en-GB" dirty="0">
                <a:solidFill>
                  <a:prstClr val="black">
                    <a:lumMod val="65000"/>
                    <a:lumOff val="35000"/>
                  </a:prstClr>
                </a:solidFill>
                <a:effectLst>
                  <a:outerShdw blurRad="38100" dist="38100" dir="2700000" algn="tl">
                    <a:srgbClr val="DDDDDD"/>
                  </a:outerShdw>
                </a:effectLst>
                <a:latin typeface="Verdana" pitchFamily="34" charset="0"/>
                <a:ea typeface="Verdana" pitchFamily="34" charset="0"/>
                <a:cs typeface="Verdana" pitchFamily="34" charset="0"/>
              </a:rPr>
              <a:t>&amp; Youth Policy </a:t>
            </a:r>
            <a:r>
              <a:rPr lang="en-GB" dirty="0" smtClean="0">
                <a:solidFill>
                  <a:prstClr val="black">
                    <a:lumMod val="65000"/>
                    <a:lumOff val="35000"/>
                  </a:prstClr>
                </a:solidFill>
                <a:effectLst>
                  <a:outerShdw blurRad="38100" dist="38100" dir="2700000" algn="tl">
                    <a:srgbClr val="DDDDDD"/>
                  </a:outerShdw>
                </a:effectLst>
                <a:latin typeface="Verdana" pitchFamily="34" charset="0"/>
                <a:ea typeface="Verdana" pitchFamily="34" charset="0"/>
                <a:cs typeface="Verdana" pitchFamily="34" charset="0"/>
              </a:rPr>
              <a:t>Analysis</a:t>
            </a:r>
            <a:r>
              <a:rPr lang="en-GB" b="1" dirty="0">
                <a:solidFill>
                  <a:srgbClr val="1F497D"/>
                </a:solidFill>
                <a:effectLst>
                  <a:outerShdw blurRad="38100" dist="38100" dir="2700000" algn="tl">
                    <a:srgbClr val="DDDDDD"/>
                  </a:outerShdw>
                </a:effectLst>
                <a:latin typeface="Verdana" pitchFamily="34" charset="0"/>
                <a:ea typeface="Verdana" pitchFamily="34" charset="0"/>
                <a:cs typeface="Verdana" pitchFamily="34" charset="0"/>
              </a:rPr>
              <a:t/>
            </a:r>
            <a:br>
              <a:rPr lang="en-GB" b="1" dirty="0">
                <a:solidFill>
                  <a:srgbClr val="1F497D"/>
                </a:solidFill>
                <a:effectLst>
                  <a:outerShdw blurRad="38100" dist="38100" dir="2700000" algn="tl">
                    <a:srgbClr val="DDDDDD"/>
                  </a:outerShdw>
                </a:effectLst>
                <a:latin typeface="Verdana" pitchFamily="34" charset="0"/>
                <a:ea typeface="Verdana" pitchFamily="34" charset="0"/>
                <a:cs typeface="Verdana" pitchFamily="34" charset="0"/>
              </a:rPr>
            </a:br>
            <a:endParaRPr lang="fr-BE" dirty="0">
              <a:solidFill>
                <a:prstClr val="black"/>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2" y="1014809"/>
            <a:ext cx="4633913" cy="587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6468418"/>
      </p:ext>
    </p:extLst>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96975"/>
            <a:ext cx="9906000" cy="936625"/>
          </a:xfrm>
        </p:spPr>
        <p:txBody>
          <a:bodyPr/>
          <a:lstStyle/>
          <a:p>
            <a:pPr algn="ctr"/>
            <a:r>
              <a:rPr lang="en-GB" dirty="0" smtClean="0">
                <a:solidFill>
                  <a:srgbClr val="003A80"/>
                </a:solidFill>
              </a:rPr>
              <a:t>School evaluation framework used in Scotland</a:t>
            </a:r>
            <a:endParaRPr lang="en-GB" dirty="0">
              <a:solidFill>
                <a:srgbClr val="003A80"/>
              </a:solidFill>
            </a:endParaRPr>
          </a:p>
        </p:txBody>
      </p:sp>
      <p:sp>
        <p:nvSpPr>
          <p:cNvPr id="3" name="Content Placeholder 2"/>
          <p:cNvSpPr>
            <a:spLocks noGrp="1"/>
          </p:cNvSpPr>
          <p:nvPr>
            <p:ph idx="4294967295"/>
          </p:nvPr>
        </p:nvSpPr>
        <p:spPr>
          <a:xfrm>
            <a:off x="24662" y="2060847"/>
            <a:ext cx="9273480" cy="4188877"/>
          </a:xfrm>
        </p:spPr>
        <p:txBody>
          <a:bodyPr/>
          <a:lstStyle/>
          <a:p>
            <a:pPr marL="0" lvl="2" indent="0">
              <a:lnSpc>
                <a:spcPct val="80000"/>
              </a:lnSpc>
              <a:spcBef>
                <a:spcPts val="1200"/>
              </a:spcBef>
              <a:buFontTx/>
              <a:buNone/>
              <a:defRPr/>
            </a:pPr>
            <a:r>
              <a:rPr lang="fr-BE" sz="2800" b="1" dirty="0" err="1"/>
              <a:t>Nine</a:t>
            </a:r>
            <a:r>
              <a:rPr lang="fr-BE" sz="2800" b="1" dirty="0"/>
              <a:t> key areas:</a:t>
            </a:r>
          </a:p>
          <a:p>
            <a:pPr marL="1793875" lvl="2" indent="0">
              <a:lnSpc>
                <a:spcPct val="80000"/>
              </a:lnSpc>
              <a:spcBef>
                <a:spcPts val="1200"/>
              </a:spcBef>
              <a:buFontTx/>
              <a:buNone/>
              <a:defRPr/>
            </a:pPr>
            <a:r>
              <a:rPr lang="fr-BE" sz="2200" b="1" dirty="0"/>
              <a:t>1. Key performances </a:t>
            </a:r>
            <a:r>
              <a:rPr lang="fr-BE" sz="2200" b="1" dirty="0" err="1"/>
              <a:t>outcomes</a:t>
            </a:r>
            <a:endParaRPr lang="fr-BE" sz="2200" b="1" dirty="0"/>
          </a:p>
          <a:p>
            <a:pPr marL="1793875" lvl="2" indent="0">
              <a:lnSpc>
                <a:spcPct val="80000"/>
              </a:lnSpc>
              <a:spcBef>
                <a:spcPts val="1200"/>
              </a:spcBef>
              <a:buFontTx/>
              <a:buNone/>
              <a:defRPr/>
            </a:pPr>
            <a:r>
              <a:rPr lang="fr-BE" sz="2200" b="1" dirty="0"/>
              <a:t>2. Impact on </a:t>
            </a:r>
            <a:r>
              <a:rPr lang="fr-BE" sz="2200" b="1" dirty="0" err="1"/>
              <a:t>learners</a:t>
            </a:r>
            <a:endParaRPr lang="fr-BE" sz="2200" b="1" dirty="0"/>
          </a:p>
          <a:p>
            <a:pPr marL="1793875" lvl="2" indent="0">
              <a:lnSpc>
                <a:spcPct val="80000"/>
              </a:lnSpc>
              <a:spcBef>
                <a:spcPts val="1200"/>
              </a:spcBef>
              <a:buFontTx/>
              <a:buNone/>
              <a:defRPr/>
            </a:pPr>
            <a:r>
              <a:rPr lang="fr-BE" sz="2200" b="1" dirty="0"/>
              <a:t>3. Impact on staff</a:t>
            </a:r>
          </a:p>
          <a:p>
            <a:pPr marL="1793875" lvl="2" indent="0">
              <a:lnSpc>
                <a:spcPct val="80000"/>
              </a:lnSpc>
              <a:spcBef>
                <a:spcPts val="1200"/>
              </a:spcBef>
              <a:buFontTx/>
              <a:buNone/>
              <a:defRPr/>
            </a:pPr>
            <a:r>
              <a:rPr lang="fr-BE" sz="2200" b="1" dirty="0"/>
              <a:t>4. Impact on the </a:t>
            </a:r>
            <a:r>
              <a:rPr lang="fr-BE" sz="2200" b="1" dirty="0" err="1"/>
              <a:t>community</a:t>
            </a:r>
            <a:endParaRPr lang="fr-BE" sz="2200" b="1" dirty="0"/>
          </a:p>
          <a:p>
            <a:pPr marL="1793875" lvl="2" indent="0">
              <a:lnSpc>
                <a:spcPct val="80000"/>
              </a:lnSpc>
              <a:spcBef>
                <a:spcPts val="1200"/>
              </a:spcBef>
              <a:buFontTx/>
              <a:buNone/>
              <a:defRPr/>
            </a:pPr>
            <a:r>
              <a:rPr lang="fr-BE" sz="2200" b="1" dirty="0">
                <a:solidFill>
                  <a:srgbClr val="FF0000"/>
                </a:solidFill>
              </a:rPr>
              <a:t>5. </a:t>
            </a:r>
            <a:r>
              <a:rPr lang="fr-BE" sz="2200" b="1" dirty="0" err="1">
                <a:solidFill>
                  <a:srgbClr val="FF0000"/>
                </a:solidFill>
              </a:rPr>
              <a:t>Delivery</a:t>
            </a:r>
            <a:r>
              <a:rPr lang="fr-BE" sz="2200" b="1" dirty="0">
                <a:solidFill>
                  <a:srgbClr val="FF0000"/>
                </a:solidFill>
              </a:rPr>
              <a:t> of </a:t>
            </a:r>
            <a:r>
              <a:rPr lang="fr-BE" sz="2200" b="1" dirty="0" err="1">
                <a:solidFill>
                  <a:srgbClr val="FF0000"/>
                </a:solidFill>
              </a:rPr>
              <a:t>education</a:t>
            </a:r>
            <a:endParaRPr lang="fr-BE" sz="2200" b="1" dirty="0">
              <a:solidFill>
                <a:srgbClr val="FF0000"/>
              </a:solidFill>
            </a:endParaRPr>
          </a:p>
          <a:p>
            <a:pPr marL="1793875" lvl="2" indent="0">
              <a:lnSpc>
                <a:spcPct val="80000"/>
              </a:lnSpc>
              <a:spcBef>
                <a:spcPts val="1200"/>
              </a:spcBef>
              <a:buFontTx/>
              <a:buNone/>
              <a:defRPr/>
            </a:pPr>
            <a:r>
              <a:rPr lang="fr-BE" sz="2200" b="1" dirty="0"/>
              <a:t>6. Policy </a:t>
            </a:r>
            <a:r>
              <a:rPr lang="fr-BE" sz="2200" b="1" dirty="0" err="1"/>
              <a:t>development</a:t>
            </a:r>
            <a:r>
              <a:rPr lang="fr-BE" sz="2200" b="1" dirty="0"/>
              <a:t> and planning</a:t>
            </a:r>
          </a:p>
          <a:p>
            <a:pPr marL="1793875" lvl="2" indent="0">
              <a:lnSpc>
                <a:spcPct val="80000"/>
              </a:lnSpc>
              <a:spcBef>
                <a:spcPts val="1200"/>
              </a:spcBef>
              <a:buFontTx/>
              <a:buNone/>
              <a:defRPr/>
            </a:pPr>
            <a:r>
              <a:rPr lang="fr-BE" sz="2200" b="1" dirty="0"/>
              <a:t>7. Management and support of staff</a:t>
            </a:r>
          </a:p>
          <a:p>
            <a:pPr marL="1793875" lvl="2" indent="0">
              <a:lnSpc>
                <a:spcPct val="80000"/>
              </a:lnSpc>
              <a:spcBef>
                <a:spcPts val="1200"/>
              </a:spcBef>
              <a:buFontTx/>
              <a:buNone/>
              <a:defRPr/>
            </a:pPr>
            <a:r>
              <a:rPr lang="fr-BE" sz="2200" b="1" dirty="0"/>
              <a:t>8. </a:t>
            </a:r>
            <a:r>
              <a:rPr lang="fr-BE" sz="2200" b="1" dirty="0" err="1"/>
              <a:t>Partnerships</a:t>
            </a:r>
            <a:r>
              <a:rPr lang="fr-BE" sz="2200" b="1" dirty="0"/>
              <a:t> and </a:t>
            </a:r>
            <a:r>
              <a:rPr lang="fr-BE" sz="2200" b="1" dirty="0" err="1"/>
              <a:t>resources</a:t>
            </a:r>
            <a:endParaRPr lang="fr-BE" sz="2200" b="1" dirty="0"/>
          </a:p>
          <a:p>
            <a:pPr marL="1793875" lvl="2" indent="0">
              <a:lnSpc>
                <a:spcPct val="80000"/>
              </a:lnSpc>
              <a:spcBef>
                <a:spcPts val="1200"/>
              </a:spcBef>
              <a:buFontTx/>
              <a:buNone/>
              <a:defRPr/>
            </a:pPr>
            <a:r>
              <a:rPr lang="fr-BE" sz="2200" b="1" dirty="0"/>
              <a:t>9. Leadership</a:t>
            </a:r>
          </a:p>
        </p:txBody>
      </p:sp>
      <p:sp>
        <p:nvSpPr>
          <p:cNvPr id="5" name="Slide Number Placeholder 4"/>
          <p:cNvSpPr>
            <a:spLocks noGrp="1"/>
          </p:cNvSpPr>
          <p:nvPr>
            <p:ph type="sldNum" sz="quarter" idx="12"/>
          </p:nvPr>
        </p:nvSpPr>
        <p:spPr/>
        <p:txBody>
          <a:bodyPr/>
          <a:lstStyle/>
          <a:p>
            <a:pPr>
              <a:defRPr/>
            </a:pPr>
            <a:fld id="{ADBAD8C6-E1A9-48FF-823C-C4E667A9507D}" type="slidenum">
              <a:rPr lang="en-GB" smtClean="0"/>
              <a:pPr>
                <a:defRPr/>
              </a:pPr>
              <a:t>10</a:t>
            </a:fld>
            <a:endParaRPr lang="en-GB"/>
          </a:p>
        </p:txBody>
      </p:sp>
    </p:spTree>
    <p:extLst>
      <p:ext uri="{BB962C8B-B14F-4D97-AF65-F5344CB8AC3E}">
        <p14:creationId xmlns:p14="http://schemas.microsoft.com/office/powerpoint/2010/main" val="3466335589"/>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96975"/>
            <a:ext cx="9906000" cy="719857"/>
          </a:xfrm>
        </p:spPr>
        <p:txBody>
          <a:bodyPr/>
          <a:lstStyle/>
          <a:p>
            <a:pPr>
              <a:defRPr/>
            </a:pPr>
            <a:r>
              <a:rPr lang="fr-BE" sz="2400" dirty="0" err="1">
                <a:solidFill>
                  <a:srgbClr val="003A80"/>
                </a:solidFill>
                <a:latin typeface="Arial" pitchFamily="34" charset="0"/>
                <a:cs typeface="Arial" pitchFamily="34" charset="0"/>
              </a:rPr>
              <a:t>Each</a:t>
            </a:r>
            <a:r>
              <a:rPr lang="fr-BE" sz="2400" dirty="0">
                <a:solidFill>
                  <a:srgbClr val="003A80"/>
                </a:solidFill>
                <a:latin typeface="Arial" pitchFamily="34" charset="0"/>
                <a:cs typeface="Arial" pitchFamily="34" charset="0"/>
              </a:rPr>
              <a:t> key area </a:t>
            </a:r>
            <a:r>
              <a:rPr lang="fr-BE" sz="2400" dirty="0" err="1">
                <a:solidFill>
                  <a:srgbClr val="003A80"/>
                </a:solidFill>
                <a:latin typeface="Arial" pitchFamily="34" charset="0"/>
                <a:cs typeface="Arial" pitchFamily="34" charset="0"/>
              </a:rPr>
              <a:t>is</a:t>
            </a:r>
            <a:r>
              <a:rPr lang="fr-BE" sz="2400" dirty="0">
                <a:solidFill>
                  <a:srgbClr val="003A80"/>
                </a:solidFill>
                <a:latin typeface="Arial" pitchFamily="34" charset="0"/>
                <a:cs typeface="Arial" pitchFamily="34" charset="0"/>
              </a:rPr>
              <a:t> </a:t>
            </a:r>
            <a:r>
              <a:rPr lang="fr-BE" sz="2400" dirty="0" err="1">
                <a:solidFill>
                  <a:srgbClr val="003A80"/>
                </a:solidFill>
                <a:latin typeface="Arial" pitchFamily="34" charset="0"/>
                <a:cs typeface="Arial" pitchFamily="34" charset="0"/>
              </a:rPr>
              <a:t>represented</a:t>
            </a:r>
            <a:r>
              <a:rPr lang="fr-BE" sz="2400" dirty="0">
                <a:solidFill>
                  <a:srgbClr val="003A80"/>
                </a:solidFill>
                <a:latin typeface="Arial" pitchFamily="34" charset="0"/>
                <a:cs typeface="Arial" pitchFamily="34" charset="0"/>
              </a:rPr>
              <a:t> </a:t>
            </a:r>
            <a:r>
              <a:rPr lang="fr-BE" sz="2400" dirty="0" err="1">
                <a:solidFill>
                  <a:srgbClr val="003A80"/>
                </a:solidFill>
                <a:latin typeface="Arial" pitchFamily="34" charset="0"/>
                <a:cs typeface="Arial" pitchFamily="34" charset="0"/>
              </a:rPr>
              <a:t>with</a:t>
            </a:r>
            <a:r>
              <a:rPr lang="fr-BE" sz="2400" dirty="0">
                <a:solidFill>
                  <a:srgbClr val="003A80"/>
                </a:solidFill>
                <a:latin typeface="Arial" pitchFamily="34" charset="0"/>
                <a:cs typeface="Arial" pitchFamily="34" charset="0"/>
              </a:rPr>
              <a:t> </a:t>
            </a:r>
            <a:r>
              <a:rPr lang="fr-BE" sz="2400" dirty="0" err="1">
                <a:solidFill>
                  <a:srgbClr val="003A80"/>
                </a:solidFill>
                <a:latin typeface="Arial" pitchFamily="34" charset="0"/>
                <a:cs typeface="Arial" pitchFamily="34" charset="0"/>
              </a:rPr>
              <a:t>various</a:t>
            </a:r>
            <a:r>
              <a:rPr lang="fr-BE" sz="2400" dirty="0">
                <a:solidFill>
                  <a:srgbClr val="003A80"/>
                </a:solidFill>
                <a:latin typeface="Arial" pitchFamily="34" charset="0"/>
                <a:cs typeface="Arial" pitchFamily="34" charset="0"/>
              </a:rPr>
              <a:t> </a:t>
            </a:r>
            <a:r>
              <a:rPr lang="fr-BE" sz="2400" dirty="0" err="1">
                <a:solidFill>
                  <a:srgbClr val="003A80"/>
                </a:solidFill>
                <a:latin typeface="Arial" pitchFamily="34" charset="0"/>
                <a:cs typeface="Arial" pitchFamily="34" charset="0"/>
              </a:rPr>
              <a:t>quality</a:t>
            </a:r>
            <a:r>
              <a:rPr lang="fr-BE" sz="2400" dirty="0">
                <a:solidFill>
                  <a:srgbClr val="003A80"/>
                </a:solidFill>
                <a:latin typeface="Arial" pitchFamily="34" charset="0"/>
                <a:cs typeface="Arial" pitchFamily="34" charset="0"/>
              </a:rPr>
              <a:t> </a:t>
            </a:r>
            <a:r>
              <a:rPr lang="fr-BE" sz="2400" dirty="0" err="1">
                <a:solidFill>
                  <a:srgbClr val="003A80"/>
                </a:solidFill>
                <a:latin typeface="Arial" pitchFamily="34" charset="0"/>
                <a:cs typeface="Arial" pitchFamily="34" charset="0"/>
              </a:rPr>
              <a:t>indicators</a:t>
            </a:r>
            <a:endParaRPr lang="en-GB" sz="2400" dirty="0">
              <a:solidFill>
                <a:srgbClr val="003A80"/>
              </a:solidFill>
              <a:latin typeface="Arial" pitchFamily="34" charset="0"/>
              <a:cs typeface="Arial" pitchFamily="34" charset="0"/>
            </a:endParaRPr>
          </a:p>
        </p:txBody>
      </p:sp>
      <p:sp>
        <p:nvSpPr>
          <p:cNvPr id="3" name="Content Placeholder 2"/>
          <p:cNvSpPr>
            <a:spLocks noGrp="1"/>
          </p:cNvSpPr>
          <p:nvPr>
            <p:ph idx="4294967295"/>
          </p:nvPr>
        </p:nvSpPr>
        <p:spPr>
          <a:xfrm>
            <a:off x="24662" y="2060847"/>
            <a:ext cx="9273480" cy="4188877"/>
          </a:xfrm>
        </p:spPr>
        <p:txBody>
          <a:bodyPr/>
          <a:lstStyle/>
          <a:p>
            <a:pPr marL="1080000" lvl="2" indent="0">
              <a:lnSpc>
                <a:spcPct val="80000"/>
              </a:lnSpc>
              <a:spcBef>
                <a:spcPts val="1200"/>
              </a:spcBef>
              <a:buFontTx/>
              <a:buNone/>
              <a:defRPr/>
            </a:pPr>
            <a:r>
              <a:rPr lang="fr-BE" sz="2400" b="1" dirty="0">
                <a:latin typeface="Arial" pitchFamily="34" charset="0"/>
                <a:cs typeface="Arial" pitchFamily="34" charset="0"/>
              </a:rPr>
              <a:t>EX. Key area "</a:t>
            </a:r>
            <a:r>
              <a:rPr lang="fr-BE" sz="2400" b="1" dirty="0" err="1">
                <a:latin typeface="Arial" pitchFamily="34" charset="0"/>
                <a:cs typeface="Arial" pitchFamily="34" charset="0"/>
              </a:rPr>
              <a:t>Delivery</a:t>
            </a:r>
            <a:r>
              <a:rPr lang="fr-BE" sz="2400" b="1" dirty="0">
                <a:latin typeface="Arial" pitchFamily="34" charset="0"/>
                <a:cs typeface="Arial" pitchFamily="34" charset="0"/>
              </a:rPr>
              <a:t> of </a:t>
            </a:r>
            <a:r>
              <a:rPr lang="fr-BE" sz="2400" b="1" dirty="0" err="1">
                <a:latin typeface="Arial" pitchFamily="34" charset="0"/>
                <a:cs typeface="Arial" pitchFamily="34" charset="0"/>
              </a:rPr>
              <a:t>education</a:t>
            </a:r>
            <a:r>
              <a:rPr lang="fr-BE" sz="2400" b="1" dirty="0">
                <a:latin typeface="Arial" pitchFamily="34" charset="0"/>
                <a:cs typeface="Arial" pitchFamily="34" charset="0"/>
              </a:rPr>
              <a:t>"</a:t>
            </a:r>
          </a:p>
          <a:p>
            <a:pPr marL="1080000" lvl="2" indent="0">
              <a:lnSpc>
                <a:spcPct val="80000"/>
              </a:lnSpc>
              <a:spcBef>
                <a:spcPts val="1200"/>
              </a:spcBef>
              <a:buFontTx/>
              <a:buNone/>
              <a:defRPr/>
            </a:pPr>
            <a:r>
              <a:rPr lang="fr-BE" sz="2200" b="1" dirty="0">
                <a:latin typeface="Arial" pitchFamily="34" charset="0"/>
                <a:cs typeface="Arial" pitchFamily="34" charset="0"/>
              </a:rPr>
              <a:t>5.1 The curriculum</a:t>
            </a:r>
          </a:p>
          <a:p>
            <a:pPr marL="1080000" lvl="2" indent="0">
              <a:lnSpc>
                <a:spcPct val="80000"/>
              </a:lnSpc>
              <a:spcBef>
                <a:spcPts val="1200"/>
              </a:spcBef>
              <a:buFontTx/>
              <a:buNone/>
              <a:defRPr/>
            </a:pPr>
            <a:r>
              <a:rPr lang="fr-BE" sz="2200" b="1" dirty="0">
                <a:solidFill>
                  <a:srgbClr val="FF0000"/>
                </a:solidFill>
                <a:latin typeface="Arial" pitchFamily="34" charset="0"/>
                <a:cs typeface="Arial" pitchFamily="34" charset="0"/>
              </a:rPr>
              <a:t>5.2 </a:t>
            </a:r>
            <a:r>
              <a:rPr lang="fr-BE" sz="2200" b="1" dirty="0" err="1">
                <a:solidFill>
                  <a:srgbClr val="FF0000"/>
                </a:solidFill>
                <a:latin typeface="Arial" pitchFamily="34" charset="0"/>
                <a:cs typeface="Arial" pitchFamily="34" charset="0"/>
              </a:rPr>
              <a:t>Teaching</a:t>
            </a:r>
            <a:r>
              <a:rPr lang="fr-BE" sz="2200" b="1" dirty="0">
                <a:solidFill>
                  <a:srgbClr val="FF0000"/>
                </a:solidFill>
                <a:latin typeface="Arial" pitchFamily="34" charset="0"/>
                <a:cs typeface="Arial" pitchFamily="34" charset="0"/>
              </a:rPr>
              <a:t> for effective </a:t>
            </a:r>
            <a:r>
              <a:rPr lang="fr-BE" sz="2200" b="1" dirty="0" err="1">
                <a:solidFill>
                  <a:srgbClr val="FF0000"/>
                </a:solidFill>
                <a:latin typeface="Arial" pitchFamily="34" charset="0"/>
                <a:cs typeface="Arial" pitchFamily="34" charset="0"/>
              </a:rPr>
              <a:t>learning</a:t>
            </a:r>
            <a:endParaRPr lang="fr-BE" sz="2200" b="1" dirty="0">
              <a:solidFill>
                <a:srgbClr val="FF0000"/>
              </a:solidFill>
              <a:latin typeface="Arial" pitchFamily="34" charset="0"/>
              <a:cs typeface="Arial" pitchFamily="34" charset="0"/>
            </a:endParaRPr>
          </a:p>
          <a:p>
            <a:pPr marL="1080000" lvl="2" indent="0">
              <a:lnSpc>
                <a:spcPct val="80000"/>
              </a:lnSpc>
              <a:spcBef>
                <a:spcPts val="1200"/>
              </a:spcBef>
              <a:buFontTx/>
              <a:buNone/>
              <a:defRPr/>
            </a:pPr>
            <a:r>
              <a:rPr lang="fr-BE" sz="2200" b="1" dirty="0">
                <a:latin typeface="Arial" pitchFamily="34" charset="0"/>
                <a:cs typeface="Arial" pitchFamily="34" charset="0"/>
              </a:rPr>
              <a:t>5.3 Meeting </a:t>
            </a:r>
            <a:r>
              <a:rPr lang="fr-BE" sz="2200" b="1" dirty="0" err="1">
                <a:latin typeface="Arial" pitchFamily="34" charset="0"/>
                <a:cs typeface="Arial" pitchFamily="34" charset="0"/>
              </a:rPr>
              <a:t>learning</a:t>
            </a:r>
            <a:r>
              <a:rPr lang="fr-BE" sz="2200" b="1" dirty="0">
                <a:latin typeface="Arial" pitchFamily="34" charset="0"/>
                <a:cs typeface="Arial" pitchFamily="34" charset="0"/>
              </a:rPr>
              <a:t> </a:t>
            </a:r>
            <a:r>
              <a:rPr lang="fr-BE" sz="2200" b="1" dirty="0" err="1">
                <a:latin typeface="Arial" pitchFamily="34" charset="0"/>
                <a:cs typeface="Arial" pitchFamily="34" charset="0"/>
              </a:rPr>
              <a:t>needs</a:t>
            </a:r>
            <a:endParaRPr lang="fr-BE" sz="2200" b="1" dirty="0">
              <a:latin typeface="Arial" pitchFamily="34" charset="0"/>
              <a:cs typeface="Arial" pitchFamily="34" charset="0"/>
            </a:endParaRPr>
          </a:p>
          <a:p>
            <a:pPr marL="1080000" lvl="2" indent="0">
              <a:lnSpc>
                <a:spcPct val="80000"/>
              </a:lnSpc>
              <a:spcBef>
                <a:spcPts val="1200"/>
              </a:spcBef>
              <a:buFontTx/>
              <a:buNone/>
              <a:defRPr/>
            </a:pPr>
            <a:r>
              <a:rPr lang="fr-BE" sz="2200" b="1" dirty="0">
                <a:latin typeface="Arial" pitchFamily="34" charset="0"/>
                <a:cs typeface="Arial" pitchFamily="34" charset="0"/>
              </a:rPr>
              <a:t>5.4 </a:t>
            </a:r>
            <a:r>
              <a:rPr lang="fr-BE" sz="2200" b="1" dirty="0" err="1">
                <a:latin typeface="Arial" pitchFamily="34" charset="0"/>
                <a:cs typeface="Arial" pitchFamily="34" charset="0"/>
              </a:rPr>
              <a:t>Assessment</a:t>
            </a:r>
            <a:r>
              <a:rPr lang="fr-BE" sz="2200" b="1" dirty="0">
                <a:latin typeface="Arial" pitchFamily="34" charset="0"/>
                <a:cs typeface="Arial" pitchFamily="34" charset="0"/>
              </a:rPr>
              <a:t> for </a:t>
            </a:r>
            <a:r>
              <a:rPr lang="fr-BE" sz="2200" b="1" dirty="0" err="1">
                <a:latin typeface="Arial" pitchFamily="34" charset="0"/>
                <a:cs typeface="Arial" pitchFamily="34" charset="0"/>
              </a:rPr>
              <a:t>learning</a:t>
            </a:r>
            <a:endParaRPr lang="fr-BE" sz="2200" b="1" dirty="0">
              <a:latin typeface="Arial" pitchFamily="34" charset="0"/>
              <a:cs typeface="Arial" pitchFamily="34" charset="0"/>
            </a:endParaRPr>
          </a:p>
          <a:p>
            <a:pPr marL="1080000" lvl="2" indent="0">
              <a:lnSpc>
                <a:spcPct val="80000"/>
              </a:lnSpc>
              <a:spcBef>
                <a:spcPts val="1200"/>
              </a:spcBef>
              <a:buFontTx/>
              <a:buNone/>
              <a:defRPr/>
            </a:pPr>
            <a:r>
              <a:rPr lang="fr-BE" sz="2200" b="1" dirty="0">
                <a:latin typeface="Arial" pitchFamily="34" charset="0"/>
                <a:cs typeface="Arial" pitchFamily="34" charset="0"/>
              </a:rPr>
              <a:t>5.5 Expectations and </a:t>
            </a:r>
            <a:r>
              <a:rPr lang="fr-BE" sz="2200" b="1" dirty="0" err="1">
                <a:latin typeface="Arial" pitchFamily="34" charset="0"/>
                <a:cs typeface="Arial" pitchFamily="34" charset="0"/>
              </a:rPr>
              <a:t>pormoting</a:t>
            </a:r>
            <a:r>
              <a:rPr lang="fr-BE" sz="2200" b="1" dirty="0">
                <a:latin typeface="Arial" pitchFamily="34" charset="0"/>
                <a:cs typeface="Arial" pitchFamily="34" charset="0"/>
              </a:rPr>
              <a:t> </a:t>
            </a:r>
            <a:r>
              <a:rPr lang="fr-BE" sz="2200" b="1" dirty="0" err="1">
                <a:latin typeface="Arial" pitchFamily="34" charset="0"/>
                <a:cs typeface="Arial" pitchFamily="34" charset="0"/>
              </a:rPr>
              <a:t>achievment</a:t>
            </a:r>
            <a:endParaRPr lang="fr-BE" sz="2200" b="1" dirty="0">
              <a:latin typeface="Arial" pitchFamily="34" charset="0"/>
              <a:cs typeface="Arial" pitchFamily="34" charset="0"/>
            </a:endParaRPr>
          </a:p>
          <a:p>
            <a:pPr marL="1080000" lvl="2" indent="0">
              <a:lnSpc>
                <a:spcPct val="80000"/>
              </a:lnSpc>
              <a:spcBef>
                <a:spcPts val="1200"/>
              </a:spcBef>
              <a:buFontTx/>
              <a:buNone/>
              <a:defRPr/>
            </a:pPr>
            <a:r>
              <a:rPr lang="fr-BE" sz="2200" b="1" dirty="0">
                <a:latin typeface="Arial" pitchFamily="34" charset="0"/>
                <a:cs typeface="Arial" pitchFamily="34" charset="0"/>
              </a:rPr>
              <a:t>5.6 </a:t>
            </a:r>
            <a:r>
              <a:rPr lang="fr-BE" sz="2200" b="1" dirty="0" err="1">
                <a:latin typeface="Arial" pitchFamily="34" charset="0"/>
                <a:cs typeface="Arial" pitchFamily="34" charset="0"/>
              </a:rPr>
              <a:t>Equality</a:t>
            </a:r>
            <a:r>
              <a:rPr lang="fr-BE" sz="2200" b="1" dirty="0">
                <a:latin typeface="Arial" pitchFamily="34" charset="0"/>
                <a:cs typeface="Arial" pitchFamily="34" charset="0"/>
              </a:rPr>
              <a:t> and </a:t>
            </a:r>
            <a:r>
              <a:rPr lang="fr-BE" sz="2200" b="1" dirty="0" err="1">
                <a:latin typeface="Arial" pitchFamily="34" charset="0"/>
                <a:cs typeface="Arial" pitchFamily="34" charset="0"/>
              </a:rPr>
              <a:t>fairness</a:t>
            </a:r>
            <a:endParaRPr lang="fr-BE" sz="2200" b="1" dirty="0">
              <a:latin typeface="Arial" pitchFamily="34" charset="0"/>
              <a:cs typeface="Arial" pitchFamily="34" charset="0"/>
            </a:endParaRPr>
          </a:p>
          <a:p>
            <a:pPr marL="1080000" lvl="2" indent="0">
              <a:lnSpc>
                <a:spcPct val="80000"/>
              </a:lnSpc>
              <a:spcBef>
                <a:spcPts val="1200"/>
              </a:spcBef>
              <a:buFontTx/>
              <a:buNone/>
              <a:defRPr/>
            </a:pPr>
            <a:r>
              <a:rPr lang="fr-BE" sz="2200" b="1" dirty="0">
                <a:latin typeface="Arial" pitchFamily="34" charset="0"/>
                <a:cs typeface="Arial" pitchFamily="34" charset="0"/>
              </a:rPr>
              <a:t>5.7 </a:t>
            </a:r>
            <a:r>
              <a:rPr lang="fr-BE" sz="2200" b="1" dirty="0" err="1">
                <a:latin typeface="Arial" pitchFamily="34" charset="0"/>
                <a:cs typeface="Arial" pitchFamily="34" charset="0"/>
              </a:rPr>
              <a:t>Partnerships</a:t>
            </a:r>
            <a:r>
              <a:rPr lang="fr-BE" sz="2200" b="1" dirty="0">
                <a:latin typeface="Arial" pitchFamily="34" charset="0"/>
                <a:cs typeface="Arial" pitchFamily="34" charset="0"/>
              </a:rPr>
              <a:t> </a:t>
            </a:r>
            <a:r>
              <a:rPr lang="fr-BE" sz="2200" b="1" dirty="0" err="1">
                <a:latin typeface="Arial" pitchFamily="34" charset="0"/>
                <a:cs typeface="Arial" pitchFamily="34" charset="0"/>
              </a:rPr>
              <a:t>with</a:t>
            </a:r>
            <a:r>
              <a:rPr lang="fr-BE" sz="2200" b="1" dirty="0">
                <a:latin typeface="Arial" pitchFamily="34" charset="0"/>
                <a:cs typeface="Arial" pitchFamily="34" charset="0"/>
              </a:rPr>
              <a:t> </a:t>
            </a:r>
            <a:r>
              <a:rPr lang="fr-BE" sz="2200" b="1" dirty="0" err="1">
                <a:latin typeface="Arial" pitchFamily="34" charset="0"/>
                <a:cs typeface="Arial" pitchFamily="34" charset="0"/>
              </a:rPr>
              <a:t>learners</a:t>
            </a:r>
            <a:r>
              <a:rPr lang="fr-BE" sz="2200" b="1" dirty="0">
                <a:latin typeface="Arial" pitchFamily="34" charset="0"/>
                <a:cs typeface="Arial" pitchFamily="34" charset="0"/>
              </a:rPr>
              <a:t> and parents</a:t>
            </a:r>
          </a:p>
          <a:p>
            <a:pPr marL="1080000" lvl="2" indent="0">
              <a:lnSpc>
                <a:spcPct val="80000"/>
              </a:lnSpc>
              <a:spcBef>
                <a:spcPts val="1200"/>
              </a:spcBef>
              <a:buFontTx/>
              <a:buNone/>
              <a:defRPr/>
            </a:pPr>
            <a:r>
              <a:rPr lang="fr-BE" sz="2200" b="1" dirty="0">
                <a:latin typeface="Arial" pitchFamily="34" charset="0"/>
                <a:cs typeface="Arial" pitchFamily="34" charset="0"/>
              </a:rPr>
              <a:t>5.8 Care, </a:t>
            </a:r>
            <a:r>
              <a:rPr lang="fr-BE" sz="2200" b="1" dirty="0" err="1">
                <a:latin typeface="Arial" pitchFamily="34" charset="0"/>
                <a:cs typeface="Arial" pitchFamily="34" charset="0"/>
              </a:rPr>
              <a:t>welfare</a:t>
            </a:r>
            <a:r>
              <a:rPr lang="fr-BE" sz="2200" b="1" dirty="0">
                <a:latin typeface="Arial" pitchFamily="34" charset="0"/>
                <a:cs typeface="Arial" pitchFamily="34" charset="0"/>
              </a:rPr>
              <a:t> and </a:t>
            </a:r>
            <a:r>
              <a:rPr lang="fr-BE" sz="2200" b="1" dirty="0" err="1">
                <a:latin typeface="Arial" pitchFamily="34" charset="0"/>
                <a:cs typeface="Arial" pitchFamily="34" charset="0"/>
              </a:rPr>
              <a:t>development</a:t>
            </a:r>
            <a:endParaRPr lang="fr-BE" sz="2200" b="1" dirty="0">
              <a:latin typeface="Arial" pitchFamily="34" charset="0"/>
              <a:cs typeface="Arial" pitchFamily="34" charset="0"/>
            </a:endParaRPr>
          </a:p>
          <a:p>
            <a:pPr marL="1080000" lvl="2" indent="0">
              <a:lnSpc>
                <a:spcPct val="80000"/>
              </a:lnSpc>
              <a:spcBef>
                <a:spcPts val="1200"/>
              </a:spcBef>
              <a:buFontTx/>
              <a:buNone/>
              <a:defRPr/>
            </a:pPr>
            <a:r>
              <a:rPr lang="fr-BE" sz="2200" b="1" dirty="0">
                <a:latin typeface="Arial" pitchFamily="34" charset="0"/>
                <a:cs typeface="Arial" pitchFamily="34" charset="0"/>
              </a:rPr>
              <a:t>5.9 </a:t>
            </a:r>
            <a:r>
              <a:rPr lang="fr-BE" sz="2200" b="1" dirty="0" err="1">
                <a:latin typeface="Arial" pitchFamily="34" charset="0"/>
                <a:cs typeface="Arial" pitchFamily="34" charset="0"/>
              </a:rPr>
              <a:t>Improvement</a:t>
            </a:r>
            <a:r>
              <a:rPr lang="fr-BE" sz="2200" b="1" dirty="0">
                <a:latin typeface="Arial" pitchFamily="34" charset="0"/>
                <a:cs typeface="Arial" pitchFamily="34" charset="0"/>
              </a:rPr>
              <a:t> </a:t>
            </a:r>
            <a:r>
              <a:rPr lang="fr-BE" sz="2200" b="1" dirty="0" err="1">
                <a:latin typeface="Arial" pitchFamily="34" charset="0"/>
                <a:cs typeface="Arial" pitchFamily="34" charset="0"/>
              </a:rPr>
              <a:t>through</a:t>
            </a:r>
            <a:r>
              <a:rPr lang="fr-BE" sz="2200" b="1" dirty="0">
                <a:latin typeface="Arial" pitchFamily="34" charset="0"/>
                <a:cs typeface="Arial" pitchFamily="34" charset="0"/>
              </a:rPr>
              <a:t> self-</a:t>
            </a:r>
            <a:r>
              <a:rPr lang="fr-BE" sz="2200" b="1" dirty="0" err="1">
                <a:latin typeface="Arial" pitchFamily="34" charset="0"/>
                <a:cs typeface="Arial" pitchFamily="34" charset="0"/>
              </a:rPr>
              <a:t>evaluation</a:t>
            </a:r>
            <a:endParaRPr lang="fr-BE" sz="2200" b="1"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pPr>
              <a:defRPr/>
            </a:pPr>
            <a:fld id="{ADBAD8C6-E1A9-48FF-823C-C4E667A9507D}" type="slidenum">
              <a:rPr lang="en-GB" smtClean="0"/>
              <a:pPr>
                <a:defRPr/>
              </a:pPr>
              <a:t>11</a:t>
            </a:fld>
            <a:endParaRPr lang="en-GB"/>
          </a:p>
        </p:txBody>
      </p:sp>
    </p:spTree>
    <p:extLst>
      <p:ext uri="{BB962C8B-B14F-4D97-AF65-F5344CB8AC3E}">
        <p14:creationId xmlns:p14="http://schemas.microsoft.com/office/powerpoint/2010/main" val="749563271"/>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96975"/>
            <a:ext cx="9906000" cy="719857"/>
          </a:xfrm>
        </p:spPr>
        <p:txBody>
          <a:bodyPr/>
          <a:lstStyle/>
          <a:p>
            <a:pPr>
              <a:defRPr/>
            </a:pPr>
            <a:r>
              <a:rPr lang="fr-BE" sz="2400" dirty="0" err="1">
                <a:solidFill>
                  <a:srgbClr val="2D2D8A"/>
                </a:solidFill>
                <a:effectLst>
                  <a:outerShdw blurRad="38100" dist="38100" dir="2700000" algn="tl">
                    <a:srgbClr val="000000">
                      <a:alpha val="43137"/>
                    </a:srgbClr>
                  </a:outerShdw>
                </a:effectLst>
                <a:latin typeface="Arial"/>
              </a:rPr>
              <a:t>Each</a:t>
            </a:r>
            <a:r>
              <a:rPr lang="fr-BE" sz="2400" dirty="0">
                <a:solidFill>
                  <a:srgbClr val="2D2D8A"/>
                </a:solidFill>
                <a:effectLst>
                  <a:outerShdw blurRad="38100" dist="38100" dir="2700000" algn="tl">
                    <a:srgbClr val="000000">
                      <a:alpha val="43137"/>
                    </a:srgbClr>
                  </a:outerShdw>
                </a:effectLst>
                <a:latin typeface="Arial"/>
              </a:rPr>
              <a:t> </a:t>
            </a:r>
            <a:r>
              <a:rPr lang="fr-BE" sz="2400" dirty="0" err="1">
                <a:solidFill>
                  <a:srgbClr val="2D2D8A"/>
                </a:solidFill>
                <a:effectLst>
                  <a:outerShdw blurRad="38100" dist="38100" dir="2700000" algn="tl">
                    <a:srgbClr val="000000">
                      <a:alpha val="43137"/>
                    </a:srgbClr>
                  </a:outerShdw>
                </a:effectLst>
                <a:latin typeface="Arial"/>
              </a:rPr>
              <a:t>quality</a:t>
            </a:r>
            <a:r>
              <a:rPr lang="fr-BE" sz="2400" dirty="0">
                <a:solidFill>
                  <a:srgbClr val="2D2D8A"/>
                </a:solidFill>
                <a:effectLst>
                  <a:outerShdw blurRad="38100" dist="38100" dir="2700000" algn="tl">
                    <a:srgbClr val="000000">
                      <a:alpha val="43137"/>
                    </a:srgbClr>
                  </a:outerShdw>
                </a:effectLst>
                <a:latin typeface="Arial"/>
              </a:rPr>
              <a:t> </a:t>
            </a:r>
            <a:r>
              <a:rPr lang="fr-BE" sz="2400" dirty="0" err="1">
                <a:solidFill>
                  <a:srgbClr val="2D2D8A"/>
                </a:solidFill>
                <a:effectLst>
                  <a:outerShdw blurRad="38100" dist="38100" dir="2700000" algn="tl">
                    <a:srgbClr val="000000">
                      <a:alpha val="43137"/>
                    </a:srgbClr>
                  </a:outerShdw>
                </a:effectLst>
                <a:latin typeface="Arial"/>
              </a:rPr>
              <a:t>indicators</a:t>
            </a:r>
            <a:r>
              <a:rPr lang="fr-BE" sz="2400" dirty="0">
                <a:solidFill>
                  <a:srgbClr val="2D2D8A"/>
                </a:solidFill>
                <a:effectLst>
                  <a:outerShdw blurRad="38100" dist="38100" dir="2700000" algn="tl">
                    <a:srgbClr val="000000">
                      <a:alpha val="43137"/>
                    </a:srgbClr>
                  </a:outerShdw>
                </a:effectLst>
                <a:latin typeface="Arial"/>
              </a:rPr>
              <a:t> corresponds to </a:t>
            </a:r>
            <a:r>
              <a:rPr lang="fr-BE" sz="2400" dirty="0" err="1">
                <a:solidFill>
                  <a:srgbClr val="2D2D8A"/>
                </a:solidFill>
                <a:effectLst>
                  <a:outerShdw blurRad="38100" dist="38100" dir="2700000" algn="tl">
                    <a:srgbClr val="000000">
                      <a:alpha val="43137"/>
                    </a:srgbClr>
                  </a:outerShdw>
                </a:effectLst>
                <a:latin typeface="Arial"/>
              </a:rPr>
              <a:t>several</a:t>
            </a:r>
            <a:r>
              <a:rPr lang="fr-BE" sz="2400" dirty="0">
                <a:solidFill>
                  <a:srgbClr val="2D2D8A"/>
                </a:solidFill>
                <a:effectLst>
                  <a:outerShdw blurRad="38100" dist="38100" dir="2700000" algn="tl">
                    <a:srgbClr val="000000">
                      <a:alpha val="43137"/>
                    </a:srgbClr>
                  </a:outerShdw>
                </a:effectLst>
                <a:latin typeface="Arial"/>
              </a:rPr>
              <a:t> </a:t>
            </a:r>
            <a:r>
              <a:rPr lang="fr-BE" sz="2400" dirty="0" err="1">
                <a:solidFill>
                  <a:srgbClr val="2D2D8A"/>
                </a:solidFill>
                <a:effectLst>
                  <a:outerShdw blurRad="38100" dist="38100" dir="2700000" algn="tl">
                    <a:srgbClr val="000000">
                      <a:alpha val="43137"/>
                    </a:srgbClr>
                  </a:outerShdw>
                </a:effectLst>
                <a:latin typeface="Arial"/>
              </a:rPr>
              <a:t>themes</a:t>
            </a:r>
            <a:r>
              <a:rPr lang="fr-BE" sz="2400" dirty="0">
                <a:solidFill>
                  <a:srgbClr val="2D2D8A"/>
                </a:solidFill>
                <a:effectLst>
                  <a:outerShdw blurRad="38100" dist="38100" dir="2700000" algn="tl">
                    <a:srgbClr val="000000">
                      <a:alpha val="43137"/>
                    </a:srgbClr>
                  </a:outerShdw>
                </a:effectLst>
                <a:latin typeface="Arial"/>
              </a:rPr>
              <a:t> </a:t>
            </a:r>
            <a:endParaRPr lang="en-GB" sz="2400" dirty="0">
              <a:solidFill>
                <a:srgbClr val="2D2D8A"/>
              </a:solidFill>
              <a:effectLst>
                <a:outerShdw blurRad="38100" dist="38100" dir="2700000" algn="tl">
                  <a:srgbClr val="000000">
                    <a:alpha val="43137"/>
                  </a:srgbClr>
                </a:outerShdw>
              </a:effectLst>
              <a:latin typeface="Arial"/>
            </a:endParaRPr>
          </a:p>
        </p:txBody>
      </p:sp>
      <p:sp>
        <p:nvSpPr>
          <p:cNvPr id="3" name="Content Placeholder 2"/>
          <p:cNvSpPr>
            <a:spLocks noGrp="1"/>
          </p:cNvSpPr>
          <p:nvPr>
            <p:ph idx="4294967295"/>
          </p:nvPr>
        </p:nvSpPr>
        <p:spPr>
          <a:xfrm>
            <a:off x="24662" y="2060847"/>
            <a:ext cx="9273480" cy="4188877"/>
          </a:xfrm>
        </p:spPr>
        <p:txBody>
          <a:bodyPr/>
          <a:lstStyle/>
          <a:p>
            <a:pPr marL="0" lvl="2" indent="0" defTabSz="893763">
              <a:lnSpc>
                <a:spcPct val="80000"/>
              </a:lnSpc>
              <a:spcBef>
                <a:spcPts val="1200"/>
              </a:spcBef>
              <a:buFontTx/>
              <a:buNone/>
            </a:pPr>
            <a:endParaRPr lang="fr-BE" sz="2400" b="1" dirty="0" smtClean="0"/>
          </a:p>
          <a:p>
            <a:pPr marL="0" lvl="2" indent="0" defTabSz="893763">
              <a:lnSpc>
                <a:spcPct val="80000"/>
              </a:lnSpc>
              <a:spcBef>
                <a:spcPts val="1200"/>
              </a:spcBef>
              <a:buFontTx/>
              <a:buNone/>
            </a:pPr>
            <a:r>
              <a:rPr lang="fr-BE" sz="2400" b="1" dirty="0" smtClean="0"/>
              <a:t>EX</a:t>
            </a:r>
            <a:r>
              <a:rPr lang="fr-BE" sz="2400" b="1" dirty="0"/>
              <a:t>. Key area "</a:t>
            </a:r>
            <a:r>
              <a:rPr lang="fr-BE" sz="2400" b="1" dirty="0" err="1"/>
              <a:t>Delivery</a:t>
            </a:r>
            <a:r>
              <a:rPr lang="fr-BE" sz="2400" b="1" dirty="0"/>
              <a:t> of </a:t>
            </a:r>
            <a:r>
              <a:rPr lang="fr-BE" sz="2400" b="1" dirty="0" err="1"/>
              <a:t>education</a:t>
            </a:r>
            <a:r>
              <a:rPr lang="fr-BE" sz="2400" b="1" dirty="0"/>
              <a:t>"</a:t>
            </a:r>
          </a:p>
          <a:p>
            <a:pPr marL="0" lvl="2" indent="0" defTabSz="893763">
              <a:lnSpc>
                <a:spcPct val="80000"/>
              </a:lnSpc>
              <a:spcBef>
                <a:spcPts val="1200"/>
              </a:spcBef>
              <a:buFontTx/>
              <a:buNone/>
            </a:pPr>
            <a:r>
              <a:rPr lang="fr-BE" sz="2400" b="1" dirty="0" err="1"/>
              <a:t>Quality</a:t>
            </a:r>
            <a:r>
              <a:rPr lang="fr-BE" sz="2400" b="1" dirty="0"/>
              <a:t> </a:t>
            </a:r>
            <a:r>
              <a:rPr lang="fr-BE" sz="2400" b="1" dirty="0" err="1"/>
              <a:t>indicator</a:t>
            </a:r>
            <a:r>
              <a:rPr lang="fr-BE" sz="2400" b="1" dirty="0"/>
              <a:t> "</a:t>
            </a:r>
            <a:r>
              <a:rPr lang="fr-BE" sz="2400" b="1" dirty="0" err="1"/>
              <a:t>Teaching</a:t>
            </a:r>
            <a:r>
              <a:rPr lang="fr-BE" sz="2400" b="1" dirty="0"/>
              <a:t> for effective </a:t>
            </a:r>
            <a:r>
              <a:rPr lang="fr-BE" sz="2400" b="1" dirty="0" err="1"/>
              <a:t>learning</a:t>
            </a:r>
            <a:r>
              <a:rPr lang="fr-BE" sz="2400" b="1" dirty="0" smtClean="0"/>
              <a:t>"</a:t>
            </a:r>
          </a:p>
          <a:p>
            <a:pPr marL="0" lvl="2" indent="0" defTabSz="893763">
              <a:lnSpc>
                <a:spcPct val="80000"/>
              </a:lnSpc>
              <a:spcBef>
                <a:spcPts val="1200"/>
              </a:spcBef>
              <a:buFontTx/>
              <a:buNone/>
            </a:pPr>
            <a:endParaRPr lang="fr-BE" sz="2400" b="1" dirty="0"/>
          </a:p>
          <a:p>
            <a:pPr defTabSz="893763"/>
            <a:r>
              <a:rPr lang="en-GB" sz="2200" dirty="0"/>
              <a:t>The learning climate and teaching approaches</a:t>
            </a:r>
          </a:p>
          <a:p>
            <a:pPr defTabSz="893763"/>
            <a:r>
              <a:rPr lang="en-GB" sz="2200" dirty="0"/>
              <a:t>Teacher-pupil interaction including learners’ engagement</a:t>
            </a:r>
          </a:p>
          <a:p>
            <a:pPr defTabSz="893763"/>
            <a:r>
              <a:rPr lang="en-GB" sz="2200" dirty="0"/>
              <a:t>Clarity and purposefulness of dialogue</a:t>
            </a:r>
          </a:p>
          <a:p>
            <a:pPr defTabSz="893763"/>
            <a:r>
              <a:rPr lang="en-GB" sz="2200" dirty="0"/>
              <a:t>Judgements made in the course of teaching</a:t>
            </a:r>
          </a:p>
          <a:p>
            <a:pPr marL="1080000" lvl="2" indent="0">
              <a:lnSpc>
                <a:spcPct val="80000"/>
              </a:lnSpc>
              <a:spcBef>
                <a:spcPts val="1200"/>
              </a:spcBef>
              <a:buFontTx/>
              <a:buNone/>
              <a:defRPr/>
            </a:pPr>
            <a:endParaRPr lang="fr-BE" sz="2200" b="1"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pPr>
              <a:defRPr/>
            </a:pPr>
            <a:fld id="{ADBAD8C6-E1A9-48FF-823C-C4E667A9507D}" type="slidenum">
              <a:rPr lang="en-GB" smtClean="0"/>
              <a:pPr>
                <a:defRPr/>
              </a:pPr>
              <a:t>12</a:t>
            </a:fld>
            <a:endParaRPr lang="en-GB"/>
          </a:p>
        </p:txBody>
      </p:sp>
    </p:spTree>
    <p:extLst>
      <p:ext uri="{BB962C8B-B14F-4D97-AF65-F5344CB8AC3E}">
        <p14:creationId xmlns:p14="http://schemas.microsoft.com/office/powerpoint/2010/main" val="154006471"/>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96975"/>
            <a:ext cx="9906000" cy="719857"/>
          </a:xfrm>
        </p:spPr>
        <p:txBody>
          <a:bodyPr/>
          <a:lstStyle/>
          <a:p>
            <a:pPr>
              <a:defRPr/>
            </a:pPr>
            <a:r>
              <a:rPr lang="fr-BE" sz="2400" dirty="0" err="1">
                <a:solidFill>
                  <a:srgbClr val="2D2D8A"/>
                </a:solidFill>
                <a:effectLst>
                  <a:outerShdw blurRad="38100" dist="38100" dir="2700000" algn="tl">
                    <a:srgbClr val="000000">
                      <a:alpha val="43137"/>
                    </a:srgbClr>
                  </a:outerShdw>
                </a:effectLst>
                <a:latin typeface="Arial"/>
              </a:rPr>
              <a:t>Level</a:t>
            </a:r>
            <a:r>
              <a:rPr lang="fr-BE" sz="2400" dirty="0">
                <a:solidFill>
                  <a:srgbClr val="2D2D8A"/>
                </a:solidFill>
                <a:effectLst>
                  <a:outerShdw blurRad="38100" dist="38100" dir="2700000" algn="tl">
                    <a:srgbClr val="000000">
                      <a:alpha val="43137"/>
                    </a:srgbClr>
                  </a:outerShdw>
                </a:effectLst>
                <a:latin typeface="Arial"/>
              </a:rPr>
              <a:t> of </a:t>
            </a:r>
            <a:r>
              <a:rPr lang="fr-BE" sz="2400" dirty="0" err="1">
                <a:solidFill>
                  <a:srgbClr val="2D2D8A"/>
                </a:solidFill>
                <a:effectLst>
                  <a:outerShdw blurRad="38100" dist="38100" dir="2700000" algn="tl">
                    <a:srgbClr val="000000">
                      <a:alpha val="43137"/>
                    </a:srgbClr>
                  </a:outerShdw>
                </a:effectLst>
                <a:latin typeface="Arial"/>
              </a:rPr>
              <a:t>achievement</a:t>
            </a:r>
            <a:r>
              <a:rPr lang="fr-BE" sz="2400" dirty="0">
                <a:solidFill>
                  <a:srgbClr val="2D2D8A"/>
                </a:solidFill>
                <a:effectLst>
                  <a:outerShdw blurRad="38100" dist="38100" dir="2700000" algn="tl">
                    <a:srgbClr val="000000">
                      <a:alpha val="43137"/>
                    </a:srgbClr>
                  </a:outerShdw>
                </a:effectLst>
                <a:latin typeface="Arial"/>
              </a:rPr>
              <a:t> for '</a:t>
            </a:r>
            <a:r>
              <a:rPr lang="fr-BE" sz="2400" dirty="0" err="1">
                <a:solidFill>
                  <a:srgbClr val="2D2D8A"/>
                </a:solidFill>
                <a:effectLst>
                  <a:outerShdw blurRad="38100" dist="38100" dir="2700000" algn="tl">
                    <a:srgbClr val="000000">
                      <a:alpha val="43137"/>
                    </a:srgbClr>
                  </a:outerShdw>
                </a:effectLst>
                <a:latin typeface="Arial"/>
              </a:rPr>
              <a:t>Delivery</a:t>
            </a:r>
            <a:r>
              <a:rPr lang="fr-BE" sz="2400" dirty="0">
                <a:solidFill>
                  <a:srgbClr val="2D2D8A"/>
                </a:solidFill>
                <a:effectLst>
                  <a:outerShdw blurRad="38100" dist="38100" dir="2700000" algn="tl">
                    <a:srgbClr val="000000">
                      <a:alpha val="43137"/>
                    </a:srgbClr>
                  </a:outerShdw>
                </a:effectLst>
                <a:latin typeface="Arial"/>
              </a:rPr>
              <a:t> of </a:t>
            </a:r>
            <a:r>
              <a:rPr lang="fr-BE" sz="2400" dirty="0" err="1">
                <a:solidFill>
                  <a:srgbClr val="2D2D8A"/>
                </a:solidFill>
                <a:effectLst>
                  <a:outerShdw blurRad="38100" dist="38100" dir="2700000" algn="tl">
                    <a:srgbClr val="000000">
                      <a:alpha val="43137"/>
                    </a:srgbClr>
                  </a:outerShdw>
                </a:effectLst>
                <a:latin typeface="Arial"/>
              </a:rPr>
              <a:t>education</a:t>
            </a:r>
            <a:r>
              <a:rPr lang="fr-BE" sz="2400" dirty="0">
                <a:solidFill>
                  <a:srgbClr val="2D2D8A"/>
                </a:solidFill>
                <a:effectLst>
                  <a:outerShdw blurRad="38100" dist="38100" dir="2700000" algn="tl">
                    <a:srgbClr val="000000">
                      <a:alpha val="43137"/>
                    </a:srgbClr>
                  </a:outerShdw>
                </a:effectLst>
                <a:latin typeface="Arial"/>
              </a:rPr>
              <a:t>' </a:t>
            </a:r>
            <a:endParaRPr lang="en-GB" sz="2400" dirty="0">
              <a:solidFill>
                <a:srgbClr val="2D2D8A"/>
              </a:solidFill>
              <a:effectLst>
                <a:outerShdw blurRad="38100" dist="38100" dir="2700000" algn="tl">
                  <a:srgbClr val="000000">
                    <a:alpha val="43137"/>
                  </a:srgbClr>
                </a:outerShdw>
              </a:effectLst>
              <a:latin typeface="Arial"/>
            </a:endParaRPr>
          </a:p>
        </p:txBody>
      </p:sp>
      <p:sp>
        <p:nvSpPr>
          <p:cNvPr id="3" name="Content Placeholder 2"/>
          <p:cNvSpPr>
            <a:spLocks noGrp="1"/>
          </p:cNvSpPr>
          <p:nvPr>
            <p:ph idx="4294967295"/>
          </p:nvPr>
        </p:nvSpPr>
        <p:spPr>
          <a:xfrm>
            <a:off x="56456" y="2132856"/>
            <a:ext cx="9273480" cy="4188877"/>
          </a:xfrm>
        </p:spPr>
        <p:txBody>
          <a:bodyPr/>
          <a:lstStyle/>
          <a:p>
            <a:pPr marL="0" indent="0">
              <a:lnSpc>
                <a:spcPct val="80000"/>
              </a:lnSpc>
              <a:buFontTx/>
              <a:buNone/>
            </a:pPr>
            <a:r>
              <a:rPr lang="fr-BE" sz="2000" dirty="0" err="1" smtClean="0">
                <a:solidFill>
                  <a:srgbClr val="FF0000"/>
                </a:solidFill>
              </a:rPr>
              <a:t>Level</a:t>
            </a:r>
            <a:r>
              <a:rPr lang="fr-BE" sz="2000" dirty="0" smtClean="0">
                <a:solidFill>
                  <a:srgbClr val="FF0000"/>
                </a:solidFill>
              </a:rPr>
              <a:t> </a:t>
            </a:r>
            <a:r>
              <a:rPr lang="fr-BE" sz="2000" dirty="0">
                <a:solidFill>
                  <a:srgbClr val="FF0000"/>
                </a:solidFill>
              </a:rPr>
              <a:t>5:</a:t>
            </a:r>
          </a:p>
          <a:p>
            <a:pPr marL="0" indent="0">
              <a:buFontTx/>
              <a:buNone/>
            </a:pPr>
            <a:r>
              <a:rPr lang="en-GB" sz="1800" dirty="0">
                <a:latin typeface="Arial" pitchFamily="34" charset="0"/>
                <a:cs typeface="Arial" pitchFamily="34" charset="0"/>
              </a:rPr>
              <a:t>Building on our shared values, we create a stimulating learning climate using skilful and well-paced teaching and learning approaches. Learners’ experiences are well matched to their needs and sustain their motivation and attention. We develop learners’ abilities to be curious and creative and to think critically. Tasks and activities in our classes and home-learning activities are well planned and involve learners as effective contributors, working independently and with others cooperatively in solving problems. We make full and effective use of ICT during teaching and learning.</a:t>
            </a:r>
          </a:p>
          <a:p>
            <a:pPr marL="0" indent="0">
              <a:buFontTx/>
              <a:buNone/>
            </a:pPr>
            <a:r>
              <a:rPr lang="en-GB" sz="1800" dirty="0">
                <a:latin typeface="Arial" pitchFamily="34" charset="0"/>
                <a:cs typeface="Arial" pitchFamily="34" charset="0"/>
              </a:rPr>
              <a:t>We share the purposes of lessons with learners. Learners know what they need to do to improve and to become successful. Our explanations and instructions are clear and build on previous learning and real-life experiences. We ensure that learners have opportunities to take responsibility for aspects of their own learning and their relationships with others. Learners enjoy their experiences and make progress in their skills as learners. They are engaged in learning and aware of themselves as learners. We use feedback effectively to promote learning.</a:t>
            </a:r>
          </a:p>
          <a:p>
            <a:pPr marL="1080000" lvl="2" indent="0">
              <a:lnSpc>
                <a:spcPct val="80000"/>
              </a:lnSpc>
              <a:spcBef>
                <a:spcPts val="1200"/>
              </a:spcBef>
              <a:buFontTx/>
              <a:buNone/>
              <a:defRPr/>
            </a:pPr>
            <a:endParaRPr lang="fr-BE" sz="2200" b="1"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pPr>
              <a:defRPr/>
            </a:pPr>
            <a:fld id="{ADBAD8C6-E1A9-48FF-823C-C4E667A9507D}" type="slidenum">
              <a:rPr lang="en-GB" smtClean="0"/>
              <a:pPr>
                <a:defRPr/>
              </a:pPr>
              <a:t>13</a:t>
            </a:fld>
            <a:endParaRPr lang="en-GB"/>
          </a:p>
        </p:txBody>
      </p:sp>
    </p:spTree>
    <p:extLst>
      <p:ext uri="{BB962C8B-B14F-4D97-AF65-F5344CB8AC3E}">
        <p14:creationId xmlns:p14="http://schemas.microsoft.com/office/powerpoint/2010/main" val="2858056618"/>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8913440" y="4653136"/>
            <a:ext cx="992560" cy="2204864"/>
          </a:xfrm>
          <a:prstGeom prst="rect">
            <a:avLst/>
          </a:prstGeom>
          <a:solidFill>
            <a:schemeClr val="bg1"/>
          </a:solidFill>
          <a:ln w="285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rgbClr val="FF0000"/>
              </a:solidFill>
              <a:effectLst/>
              <a:latin typeface="Verdana" pitchFamily="34" charset="0"/>
              <a:sym typeface="Webdings" pitchFamily="18" charset="2"/>
            </a:endParaRPr>
          </a:p>
        </p:txBody>
      </p:sp>
      <p:sp>
        <p:nvSpPr>
          <p:cNvPr id="5" name="Rectangle 4"/>
          <p:cNvSpPr/>
          <p:nvPr/>
        </p:nvSpPr>
        <p:spPr>
          <a:xfrm>
            <a:off x="0" y="1124744"/>
            <a:ext cx="9906000" cy="400110"/>
          </a:xfrm>
          <a:prstGeom prst="rect">
            <a:avLst/>
          </a:prstGeom>
        </p:spPr>
        <p:txBody>
          <a:bodyPr wrap="square">
            <a:spAutoFit/>
          </a:bodyPr>
          <a:lstStyle/>
          <a:p>
            <a:r>
              <a:rPr lang="en-GB" sz="2000" b="1" dirty="0" smtClean="0">
                <a:solidFill>
                  <a:srgbClr val="C00000"/>
                </a:solidFill>
                <a:latin typeface="Arial Narrow" panose="020B0606020202030204" pitchFamily="34" charset="0"/>
              </a:rPr>
              <a:t>Figure 1.4: Procedures for external evaluation, full-time compulsory general education, 2013/14</a:t>
            </a:r>
            <a:endParaRPr lang="en-GB" sz="2000" b="1" dirty="0">
              <a:solidFill>
                <a:srgbClr val="C00000"/>
              </a:solidFill>
              <a:latin typeface="Arial Narrow" panose="020B0606020202030204" pitchFamily="34" charset="0"/>
            </a:endParaRPr>
          </a:p>
        </p:txBody>
      </p:sp>
      <p:sp>
        <p:nvSpPr>
          <p:cNvPr id="13" name="Rectangle 12"/>
          <p:cNvSpPr/>
          <p:nvPr/>
        </p:nvSpPr>
        <p:spPr>
          <a:xfrm>
            <a:off x="0" y="1850921"/>
            <a:ext cx="2138726" cy="353943"/>
          </a:xfrm>
          <a:prstGeom prst="rect">
            <a:avLst/>
          </a:prstGeom>
        </p:spPr>
        <p:txBody>
          <a:bodyPr wrap="none">
            <a:spAutoFit/>
          </a:bodyPr>
          <a:lstStyle/>
          <a:p>
            <a:pPr algn="r"/>
            <a:r>
              <a:rPr lang="en-GB" sz="1700" b="1" dirty="0" smtClean="0">
                <a:solidFill>
                  <a:srgbClr val="0033CC"/>
                </a:solidFill>
                <a:latin typeface="Arial Narrow" panose="020B0606020202030204" pitchFamily="34" charset="0"/>
              </a:rPr>
              <a:t>Analysis of documents</a:t>
            </a:r>
            <a:endParaRPr lang="en-GB" sz="1700" b="1" dirty="0">
              <a:solidFill>
                <a:srgbClr val="0033CC"/>
              </a:solidFill>
              <a:latin typeface="Arial Narrow" panose="020B0606020202030204" pitchFamily="34" charset="0"/>
            </a:endParaRPr>
          </a:p>
        </p:txBody>
      </p:sp>
      <p:sp>
        <p:nvSpPr>
          <p:cNvPr id="14" name="Rectangle 13"/>
          <p:cNvSpPr/>
          <p:nvPr/>
        </p:nvSpPr>
        <p:spPr>
          <a:xfrm>
            <a:off x="412577" y="2282969"/>
            <a:ext cx="1633781" cy="353943"/>
          </a:xfrm>
          <a:prstGeom prst="rect">
            <a:avLst/>
          </a:prstGeom>
        </p:spPr>
        <p:txBody>
          <a:bodyPr wrap="none">
            <a:spAutoFit/>
          </a:bodyPr>
          <a:lstStyle/>
          <a:p>
            <a:pPr algn="r"/>
            <a:r>
              <a:rPr lang="en-GB" sz="1700" b="1" dirty="0" smtClean="0">
                <a:latin typeface="Arial Narrow" panose="020B0606020202030204" pitchFamily="34" charset="0"/>
              </a:rPr>
              <a:t>Risk assessment</a:t>
            </a:r>
            <a:endParaRPr lang="en-GB" sz="1700" b="1" dirty="0">
              <a:latin typeface="Arial Narrow" panose="020B0606020202030204" pitchFamily="34" charset="0"/>
            </a:endParaRPr>
          </a:p>
        </p:txBody>
      </p:sp>
      <p:sp>
        <p:nvSpPr>
          <p:cNvPr id="15" name="Rectangle 14"/>
          <p:cNvSpPr/>
          <p:nvPr/>
        </p:nvSpPr>
        <p:spPr>
          <a:xfrm>
            <a:off x="327491" y="2787025"/>
            <a:ext cx="1718867" cy="353943"/>
          </a:xfrm>
          <a:prstGeom prst="rect">
            <a:avLst/>
          </a:prstGeom>
        </p:spPr>
        <p:txBody>
          <a:bodyPr wrap="none">
            <a:spAutoFit/>
          </a:bodyPr>
          <a:lstStyle/>
          <a:p>
            <a:pPr algn="r"/>
            <a:r>
              <a:rPr lang="en-GB" sz="1700" b="1" dirty="0" smtClean="0">
                <a:solidFill>
                  <a:srgbClr val="0033CC"/>
                </a:solidFill>
                <a:latin typeface="Arial Narrow" panose="020B0606020202030204" pitchFamily="34" charset="0"/>
              </a:rPr>
              <a:t>Visit to the school</a:t>
            </a:r>
            <a:endParaRPr lang="en-GB" sz="1700" b="1" dirty="0">
              <a:solidFill>
                <a:srgbClr val="0033CC"/>
              </a:solidFill>
              <a:latin typeface="Arial Narrow" panose="020B0606020202030204" pitchFamily="34" charset="0"/>
            </a:endParaRPr>
          </a:p>
        </p:txBody>
      </p:sp>
      <p:sp>
        <p:nvSpPr>
          <p:cNvPr id="16" name="Rectangle 15"/>
          <p:cNvSpPr/>
          <p:nvPr/>
        </p:nvSpPr>
        <p:spPr>
          <a:xfrm>
            <a:off x="-50011" y="3291081"/>
            <a:ext cx="2167580" cy="353943"/>
          </a:xfrm>
          <a:prstGeom prst="rect">
            <a:avLst/>
          </a:prstGeom>
        </p:spPr>
        <p:txBody>
          <a:bodyPr wrap="none">
            <a:spAutoFit/>
          </a:bodyPr>
          <a:lstStyle/>
          <a:p>
            <a:pPr algn="r"/>
            <a:r>
              <a:rPr lang="en-GB" sz="1700" b="1" dirty="0" smtClean="0">
                <a:latin typeface="Arial Narrow" panose="020B0606020202030204" pitchFamily="34" charset="0"/>
              </a:rPr>
              <a:t>Classroom observation</a:t>
            </a:r>
            <a:endParaRPr lang="en-GB" sz="1700" b="1" dirty="0">
              <a:latin typeface="Arial Narrow" panose="020B0606020202030204" pitchFamily="34" charset="0"/>
            </a:endParaRPr>
          </a:p>
        </p:txBody>
      </p:sp>
      <p:sp>
        <p:nvSpPr>
          <p:cNvPr id="17" name="Rectangle 16"/>
          <p:cNvSpPr/>
          <p:nvPr/>
        </p:nvSpPr>
        <p:spPr>
          <a:xfrm>
            <a:off x="665979" y="3684018"/>
            <a:ext cx="1465465" cy="537070"/>
          </a:xfrm>
          <a:prstGeom prst="rect">
            <a:avLst/>
          </a:prstGeom>
        </p:spPr>
        <p:txBody>
          <a:bodyPr wrap="none">
            <a:spAutoFit/>
          </a:bodyPr>
          <a:lstStyle/>
          <a:p>
            <a:pPr algn="r">
              <a:lnSpc>
                <a:spcPct val="85000"/>
              </a:lnSpc>
            </a:pPr>
            <a:r>
              <a:rPr lang="en-GB" sz="1700" b="1" dirty="0" smtClean="0">
                <a:solidFill>
                  <a:srgbClr val="0033CC"/>
                </a:solidFill>
                <a:latin typeface="Arial Narrow" panose="020B0606020202030204" pitchFamily="34" charset="0"/>
              </a:rPr>
              <a:t>Interviews with</a:t>
            </a:r>
          </a:p>
          <a:p>
            <a:pPr algn="r">
              <a:lnSpc>
                <a:spcPct val="85000"/>
              </a:lnSpc>
            </a:pPr>
            <a:r>
              <a:rPr lang="en-GB" sz="1700" b="1" dirty="0" smtClean="0">
                <a:solidFill>
                  <a:srgbClr val="0033CC"/>
                </a:solidFill>
                <a:latin typeface="Arial Narrow" panose="020B0606020202030204" pitchFamily="34" charset="0"/>
              </a:rPr>
              <a:t>school staff</a:t>
            </a:r>
            <a:endParaRPr lang="en-GB" sz="1700" b="1" dirty="0">
              <a:solidFill>
                <a:srgbClr val="0033CC"/>
              </a:solidFill>
              <a:latin typeface="Arial Narrow" panose="020B0606020202030204" pitchFamily="34" charset="0"/>
            </a:endParaRPr>
          </a:p>
        </p:txBody>
      </p:sp>
      <p:sp>
        <p:nvSpPr>
          <p:cNvPr id="18" name="Rectangle 17"/>
          <p:cNvSpPr/>
          <p:nvPr/>
        </p:nvSpPr>
        <p:spPr>
          <a:xfrm>
            <a:off x="-31943" y="4188074"/>
            <a:ext cx="2131444" cy="537070"/>
          </a:xfrm>
          <a:prstGeom prst="rect">
            <a:avLst/>
          </a:prstGeom>
        </p:spPr>
        <p:txBody>
          <a:bodyPr wrap="square">
            <a:spAutoFit/>
          </a:bodyPr>
          <a:lstStyle/>
          <a:p>
            <a:pPr algn="r">
              <a:lnSpc>
                <a:spcPct val="85000"/>
              </a:lnSpc>
            </a:pPr>
            <a:r>
              <a:rPr lang="en-GB" sz="1700" b="1" dirty="0" smtClean="0">
                <a:latin typeface="Arial Narrow" panose="020B0606020202030204" pitchFamily="34" charset="0"/>
              </a:rPr>
              <a:t>Involvement of</a:t>
            </a:r>
          </a:p>
          <a:p>
            <a:pPr algn="r">
              <a:lnSpc>
                <a:spcPct val="85000"/>
              </a:lnSpc>
            </a:pPr>
            <a:r>
              <a:rPr lang="en-GB" sz="1700" b="1" dirty="0" smtClean="0">
                <a:latin typeface="Arial Narrow" panose="020B0606020202030204" pitchFamily="34" charset="0"/>
              </a:rPr>
              <a:t>stakeholders</a:t>
            </a:r>
            <a:endParaRPr lang="en-GB" sz="1700" b="1" dirty="0">
              <a:latin typeface="Arial Narrow" panose="020B0606020202030204" pitchFamily="34" charset="0"/>
            </a:endParaRPr>
          </a:p>
        </p:txBody>
      </p:sp>
      <p:sp>
        <p:nvSpPr>
          <p:cNvPr id="19" name="Rectangle 18"/>
          <p:cNvSpPr/>
          <p:nvPr/>
        </p:nvSpPr>
        <p:spPr>
          <a:xfrm>
            <a:off x="924515" y="4803249"/>
            <a:ext cx="1165704" cy="353943"/>
          </a:xfrm>
          <a:prstGeom prst="rect">
            <a:avLst/>
          </a:prstGeom>
        </p:spPr>
        <p:txBody>
          <a:bodyPr wrap="none">
            <a:spAutoFit/>
          </a:bodyPr>
          <a:lstStyle/>
          <a:p>
            <a:pPr algn="r"/>
            <a:r>
              <a:rPr lang="en-GB" sz="1700" b="1" dirty="0" smtClean="0">
                <a:solidFill>
                  <a:srgbClr val="0033CC"/>
                </a:solidFill>
                <a:latin typeface="Arial Narrow" panose="020B0606020202030204" pitchFamily="34" charset="0"/>
              </a:rPr>
              <a:t>Final report</a:t>
            </a:r>
            <a:endParaRPr lang="en-GB" sz="1700" b="1" dirty="0">
              <a:solidFill>
                <a:srgbClr val="0033CC"/>
              </a:solidFill>
              <a:latin typeface="Arial Narrow" panose="020B0606020202030204" pitchFamily="34" charset="0"/>
            </a:endParaRPr>
          </a:p>
        </p:txBody>
      </p:sp>
      <p:sp>
        <p:nvSpPr>
          <p:cNvPr id="3" name="Slide Number Placeholder 2"/>
          <p:cNvSpPr>
            <a:spLocks noGrp="1"/>
          </p:cNvSpPr>
          <p:nvPr>
            <p:ph type="sldNum" sz="quarter" idx="12"/>
          </p:nvPr>
        </p:nvSpPr>
        <p:spPr/>
        <p:txBody>
          <a:bodyPr/>
          <a:lstStyle/>
          <a:p>
            <a:pPr>
              <a:defRPr/>
            </a:pPr>
            <a:fld id="{ADBAD8C6-E1A9-48FF-823C-C4E667A9507D}" type="slidenum">
              <a:rPr lang="en-GB" smtClean="0"/>
              <a:pPr>
                <a:defRPr/>
              </a:pPr>
              <a:t>14</a:t>
            </a:fld>
            <a:endParaRPr lang="en-GB" dirty="0"/>
          </a:p>
        </p:txBody>
      </p:sp>
      <p:pic>
        <p:nvPicPr>
          <p:cNvPr id="3074" name="Picture 2" descr="\\s-eacea-fs03-p\EACEA.A7\Eurydice_Studies_Databases\010_Studies_Publications\043_Quality_assurance_in_school\Graph\1_04_7_entrees.tif"/>
          <p:cNvPicPr>
            <a:picLocks noChangeArrowheads="1"/>
          </p:cNvPicPr>
          <p:nvPr/>
        </p:nvPicPr>
        <p:blipFill>
          <a:blip r:embed="rId3" r:link="rId4" cstate="screen">
            <a:extLst>
              <a:ext uri="{28A0092B-C50C-407E-A947-70E740481C1C}">
                <a14:useLocalDpi xmlns:a14="http://schemas.microsoft.com/office/drawing/2010/main" val="0"/>
              </a:ext>
            </a:extLst>
          </a:blip>
          <a:srcRect/>
          <a:stretch>
            <a:fillRect/>
          </a:stretch>
        </p:blipFill>
        <p:spPr bwMode="auto">
          <a:xfrm>
            <a:off x="2260476" y="1772816"/>
            <a:ext cx="7344000" cy="3884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itle 1"/>
          <p:cNvSpPr txBox="1">
            <a:spLocks/>
          </p:cNvSpPr>
          <p:nvPr/>
        </p:nvSpPr>
        <p:spPr bwMode="auto">
          <a:xfrm>
            <a:off x="0" y="6381328"/>
            <a:ext cx="380087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84" tIns="47892" rIns="95784" bIns="47892" numCol="1" anchor="ctr" anchorCtr="0" compatLnSpc="1">
            <a:prstTxWarp prst="textNoShape">
              <a:avLst/>
            </a:prstTxWarp>
          </a:bodyPr>
          <a:lstStyle>
            <a:lvl1pPr algn="l" rtl="0" eaLnBrk="0" fontAlgn="base" hangingPunct="0">
              <a:spcBef>
                <a:spcPct val="0"/>
              </a:spcBef>
              <a:spcAft>
                <a:spcPct val="0"/>
              </a:spcAft>
              <a:defRPr sz="2900" b="1">
                <a:solidFill>
                  <a:srgbClr val="336699"/>
                </a:solidFill>
                <a:latin typeface="+mj-lt"/>
                <a:ea typeface="+mj-ea"/>
                <a:cs typeface="+mj-cs"/>
              </a:defRPr>
            </a:lvl1pPr>
            <a:lvl2pPr algn="l" rtl="0" eaLnBrk="0" fontAlgn="base" hangingPunct="0">
              <a:spcBef>
                <a:spcPct val="0"/>
              </a:spcBef>
              <a:spcAft>
                <a:spcPct val="0"/>
              </a:spcAft>
              <a:defRPr sz="2900" b="1">
                <a:solidFill>
                  <a:srgbClr val="336699"/>
                </a:solidFill>
                <a:latin typeface="Verdana" pitchFamily="34" charset="0"/>
              </a:defRPr>
            </a:lvl2pPr>
            <a:lvl3pPr algn="l" rtl="0" eaLnBrk="0" fontAlgn="base" hangingPunct="0">
              <a:spcBef>
                <a:spcPct val="0"/>
              </a:spcBef>
              <a:spcAft>
                <a:spcPct val="0"/>
              </a:spcAft>
              <a:defRPr sz="2900" b="1">
                <a:solidFill>
                  <a:srgbClr val="336699"/>
                </a:solidFill>
                <a:latin typeface="Verdana" pitchFamily="34" charset="0"/>
              </a:defRPr>
            </a:lvl3pPr>
            <a:lvl4pPr algn="l" rtl="0" eaLnBrk="0" fontAlgn="base" hangingPunct="0">
              <a:spcBef>
                <a:spcPct val="0"/>
              </a:spcBef>
              <a:spcAft>
                <a:spcPct val="0"/>
              </a:spcAft>
              <a:defRPr sz="2900" b="1">
                <a:solidFill>
                  <a:srgbClr val="336699"/>
                </a:solidFill>
                <a:latin typeface="Verdana" pitchFamily="34" charset="0"/>
              </a:defRPr>
            </a:lvl4pPr>
            <a:lvl5pPr algn="l" rtl="0" eaLnBrk="0" fontAlgn="base" hangingPunct="0">
              <a:spcBef>
                <a:spcPct val="0"/>
              </a:spcBef>
              <a:spcAft>
                <a:spcPct val="0"/>
              </a:spcAft>
              <a:defRPr sz="2900" b="1">
                <a:solidFill>
                  <a:srgbClr val="336699"/>
                </a:solidFill>
                <a:latin typeface="Verdana" pitchFamily="34" charset="0"/>
              </a:defRPr>
            </a:lvl5pPr>
            <a:lvl6pPr marL="478919" algn="l" rtl="0" eaLnBrk="1" fontAlgn="base" hangingPunct="1">
              <a:spcBef>
                <a:spcPct val="0"/>
              </a:spcBef>
              <a:spcAft>
                <a:spcPct val="0"/>
              </a:spcAft>
              <a:defRPr sz="2900" b="1">
                <a:solidFill>
                  <a:schemeClr val="bg1"/>
                </a:solidFill>
                <a:latin typeface="Verdana" pitchFamily="34" charset="0"/>
              </a:defRPr>
            </a:lvl6pPr>
            <a:lvl7pPr marL="957838" algn="l" rtl="0" eaLnBrk="1" fontAlgn="base" hangingPunct="1">
              <a:spcBef>
                <a:spcPct val="0"/>
              </a:spcBef>
              <a:spcAft>
                <a:spcPct val="0"/>
              </a:spcAft>
              <a:defRPr sz="2900" b="1">
                <a:solidFill>
                  <a:schemeClr val="bg1"/>
                </a:solidFill>
                <a:latin typeface="Verdana" pitchFamily="34" charset="0"/>
              </a:defRPr>
            </a:lvl7pPr>
            <a:lvl8pPr marL="1436757" algn="l" rtl="0" eaLnBrk="1" fontAlgn="base" hangingPunct="1">
              <a:spcBef>
                <a:spcPct val="0"/>
              </a:spcBef>
              <a:spcAft>
                <a:spcPct val="0"/>
              </a:spcAft>
              <a:defRPr sz="2900" b="1">
                <a:solidFill>
                  <a:schemeClr val="bg1"/>
                </a:solidFill>
                <a:latin typeface="Verdana" pitchFamily="34" charset="0"/>
              </a:defRPr>
            </a:lvl8pPr>
            <a:lvl9pPr marL="1915677" algn="l" rtl="0" eaLnBrk="1" fontAlgn="base" hangingPunct="1">
              <a:spcBef>
                <a:spcPct val="0"/>
              </a:spcBef>
              <a:spcAft>
                <a:spcPct val="0"/>
              </a:spcAft>
              <a:defRPr sz="2900" b="1">
                <a:solidFill>
                  <a:schemeClr val="bg1"/>
                </a:solidFill>
                <a:latin typeface="Verdana" pitchFamily="34" charset="0"/>
              </a:defRPr>
            </a:lvl9pPr>
          </a:lstStyle>
          <a:p>
            <a:endParaRPr lang="en-GB" sz="1200" i="1" kern="0" dirty="0">
              <a:solidFill>
                <a:schemeClr val="bg1">
                  <a:lumMod val="65000"/>
                </a:schemeClr>
              </a:solidFill>
            </a:endParaRPr>
          </a:p>
        </p:txBody>
      </p:sp>
      <p:sp>
        <p:nvSpPr>
          <p:cNvPr id="21" name="Rectangle 20"/>
          <p:cNvSpPr/>
          <p:nvPr/>
        </p:nvSpPr>
        <p:spPr>
          <a:xfrm>
            <a:off x="2922002" y="5847655"/>
            <a:ext cx="806862" cy="461665"/>
          </a:xfrm>
          <a:prstGeom prst="rect">
            <a:avLst/>
          </a:prstGeom>
        </p:spPr>
        <p:txBody>
          <a:bodyPr wrap="square">
            <a:spAutoFit/>
          </a:bodyPr>
          <a:lstStyle/>
          <a:p>
            <a:pPr algn="r"/>
            <a:r>
              <a:rPr lang="en-GB" sz="1200" u="sng" dirty="0"/>
              <a:t>Left</a:t>
            </a:r>
            <a:br>
              <a:rPr lang="en-GB" sz="1200" u="sng" dirty="0"/>
            </a:br>
            <a:r>
              <a:rPr lang="en-GB" sz="1200" u="sng" dirty="0"/>
              <a:t>ISCED1 </a:t>
            </a:r>
            <a:endParaRPr lang="en-US" sz="1200" u="sng" dirty="0"/>
          </a:p>
        </p:txBody>
      </p:sp>
      <p:sp>
        <p:nvSpPr>
          <p:cNvPr id="22" name="Rectangle 21"/>
          <p:cNvSpPr/>
          <p:nvPr/>
        </p:nvSpPr>
        <p:spPr>
          <a:xfrm>
            <a:off x="4384726" y="5841337"/>
            <a:ext cx="1000322" cy="461665"/>
          </a:xfrm>
          <a:prstGeom prst="rect">
            <a:avLst/>
          </a:prstGeom>
        </p:spPr>
        <p:txBody>
          <a:bodyPr wrap="square">
            <a:spAutoFit/>
          </a:bodyPr>
          <a:lstStyle/>
          <a:p>
            <a:r>
              <a:rPr lang="en-GB" sz="1200" u="sng" dirty="0"/>
              <a:t>Right</a:t>
            </a:r>
            <a:r>
              <a:rPr lang="en-GB" sz="1200" dirty="0"/>
              <a:t/>
            </a:r>
            <a:br>
              <a:rPr lang="en-GB" sz="1200" dirty="0"/>
            </a:br>
            <a:r>
              <a:rPr lang="en-GB" sz="1200" dirty="0"/>
              <a:t>ISCED 2-3</a:t>
            </a:r>
            <a:endParaRPr lang="en-US" sz="1200" dirty="0"/>
          </a:p>
        </p:txBody>
      </p:sp>
      <p:sp>
        <p:nvSpPr>
          <p:cNvPr id="23" name="Rectangle 22"/>
          <p:cNvSpPr/>
          <p:nvPr/>
        </p:nvSpPr>
        <p:spPr>
          <a:xfrm>
            <a:off x="5688154" y="5917697"/>
            <a:ext cx="344966" cy="307777"/>
          </a:xfrm>
          <a:prstGeom prst="rect">
            <a:avLst/>
          </a:prstGeom>
        </p:spPr>
        <p:txBody>
          <a:bodyPr wrap="none">
            <a:spAutoFit/>
          </a:bodyPr>
          <a:lstStyle/>
          <a:p>
            <a:r>
              <a:rPr lang="fr-BE" sz="1400" dirty="0">
                <a:sym typeface="Wingdings 2"/>
              </a:rPr>
              <a:t></a:t>
            </a:r>
            <a:endParaRPr lang="en-US" sz="1400" dirty="0"/>
          </a:p>
        </p:txBody>
      </p:sp>
      <p:sp>
        <p:nvSpPr>
          <p:cNvPr id="24" name="Rectangle 23"/>
          <p:cNvSpPr/>
          <p:nvPr/>
        </p:nvSpPr>
        <p:spPr>
          <a:xfrm>
            <a:off x="6120680" y="5787389"/>
            <a:ext cx="3728864" cy="461665"/>
          </a:xfrm>
          <a:prstGeom prst="rect">
            <a:avLst/>
          </a:prstGeom>
        </p:spPr>
        <p:txBody>
          <a:bodyPr wrap="square">
            <a:spAutoFit/>
          </a:bodyPr>
          <a:lstStyle/>
          <a:p>
            <a:r>
              <a:rPr lang="en-US" sz="1200" dirty="0" smtClean="0">
                <a:latin typeface="Arial Narrow" pitchFamily="34" charset="0"/>
              </a:rPr>
              <a:t>No </a:t>
            </a:r>
            <a:r>
              <a:rPr lang="en-US" sz="1200" dirty="0">
                <a:latin typeface="Arial Narrow" pitchFamily="34" charset="0"/>
              </a:rPr>
              <a:t>external school evaluation</a:t>
            </a:r>
            <a:r>
              <a:rPr lang="sl-SI" sz="1200" dirty="0">
                <a:latin typeface="Arial Narrow" pitchFamily="34" charset="0"/>
              </a:rPr>
              <a:t>/ </a:t>
            </a:r>
            <a:r>
              <a:rPr lang="sl-SI" sz="1200" dirty="0" smtClean="0">
                <a:latin typeface="Arial Narrow" pitchFamily="34" charset="0"/>
              </a:rPr>
              <a:t>no </a:t>
            </a:r>
            <a:r>
              <a:rPr lang="en-US" sz="1200" dirty="0">
                <a:latin typeface="Arial Narrow" pitchFamily="34" charset="0"/>
              </a:rPr>
              <a:t>central regulations on external school evaluation</a:t>
            </a:r>
          </a:p>
        </p:txBody>
      </p:sp>
      <p:pic>
        <p:nvPicPr>
          <p:cNvPr id="25" name="Picture 3" descr="\\S-EACEAF\EACEA.P9\Eurydice_Studies_Databases\030_Technical_Tools\Utilities\leg\leg_LR_blanc.tif"/>
          <p:cNvPicPr>
            <a:picLocks noChangeAspect="1" noChangeArrowheads="1"/>
          </p:cNvPicPr>
          <p:nvPr/>
        </p:nvPicPr>
        <p:blipFill>
          <a:blip r:embed="rId5" r:link="rId6" cstate="screen">
            <a:extLst>
              <a:ext uri="{28A0092B-C50C-407E-A947-70E740481C1C}">
                <a14:useLocalDpi xmlns:a14="http://schemas.microsoft.com/office/drawing/2010/main" val="0"/>
              </a:ext>
            </a:extLst>
          </a:blip>
          <a:srcRect/>
          <a:stretch>
            <a:fillRect/>
          </a:stretch>
        </p:blipFill>
        <p:spPr bwMode="auto">
          <a:xfrm>
            <a:off x="4012157" y="5807529"/>
            <a:ext cx="220763" cy="4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4"/>
          <p:cNvSpPr>
            <a:spLocks noChangeArrowheads="1"/>
          </p:cNvSpPr>
          <p:nvPr/>
        </p:nvSpPr>
        <p:spPr bwMode="auto">
          <a:xfrm>
            <a:off x="0" y="6032321"/>
            <a:ext cx="14401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200" b="0" i="1"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Source:</a:t>
            </a:r>
            <a:r>
              <a:rPr kumimoji="0" lang="fr-FR" sz="12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Eurydice</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499349815"/>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36" y="1832630"/>
            <a:ext cx="6121400" cy="447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1124744"/>
            <a:ext cx="9906000" cy="707886"/>
          </a:xfrm>
          <a:prstGeom prst="rect">
            <a:avLst/>
          </a:prstGeom>
        </p:spPr>
        <p:txBody>
          <a:bodyPr wrap="square">
            <a:spAutoFit/>
          </a:bodyPr>
          <a:lstStyle/>
          <a:p>
            <a:r>
              <a:rPr lang="en-GB" sz="2000" b="1" dirty="0">
                <a:solidFill>
                  <a:srgbClr val="C00000"/>
                </a:solidFill>
                <a:latin typeface="Arial Narrow" panose="020B0606020202030204" pitchFamily="34" charset="0"/>
              </a:rPr>
              <a:t>Figure 1.7: Typology of outcomes following the school external evaluation report, </a:t>
            </a:r>
            <a:r>
              <a:rPr lang="en-GB" sz="2000" b="1" dirty="0" smtClean="0">
                <a:solidFill>
                  <a:srgbClr val="C00000"/>
                </a:solidFill>
                <a:latin typeface="Arial Narrow" panose="020B0606020202030204" pitchFamily="34" charset="0"/>
              </a:rPr>
              <a:t/>
            </a:r>
            <a:br>
              <a:rPr lang="en-GB" sz="2000" b="1" dirty="0" smtClean="0">
                <a:solidFill>
                  <a:srgbClr val="C00000"/>
                </a:solidFill>
                <a:latin typeface="Arial Narrow" panose="020B0606020202030204" pitchFamily="34" charset="0"/>
              </a:rPr>
            </a:br>
            <a:r>
              <a:rPr lang="en-GB" sz="2000" b="1" dirty="0" smtClean="0">
                <a:solidFill>
                  <a:srgbClr val="C00000"/>
                </a:solidFill>
                <a:latin typeface="Arial Narrow" panose="020B0606020202030204" pitchFamily="34" charset="0"/>
              </a:rPr>
              <a:t>full-time </a:t>
            </a:r>
            <a:r>
              <a:rPr lang="en-GB" sz="2000" b="1" dirty="0">
                <a:solidFill>
                  <a:srgbClr val="C00000"/>
                </a:solidFill>
                <a:latin typeface="Arial Narrow" panose="020B0606020202030204" pitchFamily="34" charset="0"/>
              </a:rPr>
              <a:t>compulsory general education, 2013/14</a:t>
            </a:r>
            <a:endParaRPr lang="en-US" sz="2000" b="1" dirty="0">
              <a:solidFill>
                <a:srgbClr val="C00000"/>
              </a:solidFill>
              <a:latin typeface="Arial Narrow" panose="020B0606020202030204" pitchFamily="34" charset="0"/>
            </a:endParaRPr>
          </a:p>
        </p:txBody>
      </p:sp>
      <p:sp>
        <p:nvSpPr>
          <p:cNvPr id="8" name="Rectangle 7"/>
          <p:cNvSpPr/>
          <p:nvPr/>
        </p:nvSpPr>
        <p:spPr>
          <a:xfrm>
            <a:off x="6609184" y="2276872"/>
            <a:ext cx="1872629" cy="338554"/>
          </a:xfrm>
          <a:prstGeom prst="rect">
            <a:avLst/>
          </a:prstGeom>
        </p:spPr>
        <p:txBody>
          <a:bodyPr wrap="square">
            <a:spAutoFit/>
          </a:bodyPr>
          <a:lstStyle/>
          <a:p>
            <a:r>
              <a:rPr lang="en-GB" sz="1600" b="1" dirty="0"/>
              <a:t>Remedial actions</a:t>
            </a:r>
            <a:endParaRPr lang="en-US" sz="1600" b="1" dirty="0"/>
          </a:p>
        </p:txBody>
      </p:sp>
      <p:sp>
        <p:nvSpPr>
          <p:cNvPr id="9" name="Rectangle 8"/>
          <p:cNvSpPr/>
          <p:nvPr/>
        </p:nvSpPr>
        <p:spPr>
          <a:xfrm>
            <a:off x="6609184" y="4530606"/>
            <a:ext cx="2374368" cy="338554"/>
          </a:xfrm>
          <a:prstGeom prst="rect">
            <a:avLst/>
          </a:prstGeom>
        </p:spPr>
        <p:txBody>
          <a:bodyPr wrap="square">
            <a:spAutoFit/>
          </a:bodyPr>
          <a:lstStyle/>
          <a:p>
            <a:r>
              <a:rPr lang="en-GB" sz="1600" b="1" dirty="0"/>
              <a:t>No external evaluation</a:t>
            </a:r>
            <a:endParaRPr lang="en-US" sz="1600" b="1" dirty="0"/>
          </a:p>
        </p:txBody>
      </p:sp>
      <p:sp>
        <p:nvSpPr>
          <p:cNvPr id="10" name="Rectangle 9"/>
          <p:cNvSpPr/>
          <p:nvPr/>
        </p:nvSpPr>
        <p:spPr>
          <a:xfrm>
            <a:off x="6609184" y="2906942"/>
            <a:ext cx="2160240" cy="338554"/>
          </a:xfrm>
          <a:prstGeom prst="rect">
            <a:avLst/>
          </a:prstGeom>
        </p:spPr>
        <p:txBody>
          <a:bodyPr wrap="square">
            <a:spAutoFit/>
          </a:bodyPr>
          <a:lstStyle/>
          <a:p>
            <a:r>
              <a:rPr lang="en-GB" sz="1600" b="1" dirty="0"/>
              <a:t>Disciplinary actions</a:t>
            </a:r>
            <a:endParaRPr lang="en-US" sz="1600" b="1" dirty="0"/>
          </a:p>
        </p:txBody>
      </p:sp>
      <p:pic>
        <p:nvPicPr>
          <p:cNvPr id="2050" name="Picture 2" descr="\\s-eacea-fs03-p\EACEA.P9\Eurydice_Studies_Databases\030_Technical_Tools\Templates\Graphs_templates\Maps\excel\PNG\KEY_Not_Appl.png"/>
          <p:cNvPicPr>
            <a:picLocks noChangeAspect="1" noChangeArrowheads="1"/>
          </p:cNvPicPr>
          <p:nvPr/>
        </p:nvPicPr>
        <p:blipFill>
          <a:blip r:embed="rId4" r:link="rId5" cstate="screen">
            <a:extLst>
              <a:ext uri="{28A0092B-C50C-407E-A947-70E740481C1C}">
                <a14:useLocalDpi xmlns:a14="http://schemas.microsoft.com/office/drawing/2010/main" val="0"/>
              </a:ext>
            </a:extLst>
          </a:blip>
          <a:srcRect/>
          <a:stretch>
            <a:fillRect/>
          </a:stretch>
        </p:blipFill>
        <p:spPr bwMode="auto">
          <a:xfrm>
            <a:off x="6249144" y="4568498"/>
            <a:ext cx="270000" cy="27000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123" name="Picture 3" descr="G:\Eurydice_Studies_Databases\030_Technical_Tools\Templates\Graphs_templates\Maps\excel\PNG\C2L.png"/>
          <p:cNvPicPr>
            <a:picLocks noChangeAspect="1" noChangeArrowheads="1"/>
          </p:cNvPicPr>
          <p:nvPr/>
        </p:nvPicPr>
        <p:blipFill>
          <a:blip r:embed="rId6" r:link="rId7" cstate="screen">
            <a:extLst>
              <a:ext uri="{28A0092B-C50C-407E-A947-70E740481C1C}">
                <a14:useLocalDpi xmlns:a14="http://schemas.microsoft.com/office/drawing/2010/main" val="0"/>
              </a:ext>
            </a:extLst>
          </a:blip>
          <a:srcRect/>
          <a:stretch>
            <a:fillRect/>
          </a:stretch>
        </p:blipFill>
        <p:spPr bwMode="auto">
          <a:xfrm>
            <a:off x="6249144" y="2276872"/>
            <a:ext cx="270000" cy="270000"/>
          </a:xfrm>
          <a:prstGeom prst="rect">
            <a:avLst/>
          </a:prstGeom>
          <a:noFill/>
          <a:ln w="15875">
            <a:solidFill>
              <a:schemeClr val="tx1"/>
            </a:solidFill>
          </a:ln>
          <a:extLst>
            <a:ext uri="{909E8E84-426E-40DD-AFC4-6F175D3DCCD1}">
              <a14:hiddenFill xmlns:a14="http://schemas.microsoft.com/office/drawing/2010/main">
                <a:solidFill>
                  <a:srgbClr val="FFFFFF"/>
                </a:solidFill>
              </a14:hiddenFill>
            </a:ext>
          </a:extLst>
        </p:spPr>
      </p:pic>
      <p:pic>
        <p:nvPicPr>
          <p:cNvPr id="5122" name="Picture 2" descr="G:\TOOLS\Templates_Graphs\Maps\Excel\PNG\C1M.png"/>
          <p:cNvPicPr>
            <a:picLocks noChangeAspect="1" noChangeArrowheads="1"/>
          </p:cNvPicPr>
          <p:nvPr/>
        </p:nvPicPr>
        <p:blipFill>
          <a:blip r:embed="rId8" r:link="rId9" cstate="screen">
            <a:extLst>
              <a:ext uri="{28A0092B-C50C-407E-A947-70E740481C1C}">
                <a14:useLocalDpi xmlns:a14="http://schemas.microsoft.com/office/drawing/2010/main" val="0"/>
              </a:ext>
            </a:extLst>
          </a:blip>
          <a:srcRect/>
          <a:stretch>
            <a:fillRect/>
          </a:stretch>
        </p:blipFill>
        <p:spPr bwMode="auto">
          <a:xfrm>
            <a:off x="6249144" y="2919572"/>
            <a:ext cx="270000" cy="270000"/>
          </a:xfrm>
          <a:prstGeom prst="rect">
            <a:avLst/>
          </a:prstGeom>
          <a:noFill/>
          <a:ln w="15875">
            <a:solidFill>
              <a:schemeClr val="tx1"/>
            </a:solidFill>
          </a:ln>
          <a:extLst>
            <a:ext uri="{909E8E84-426E-40DD-AFC4-6F175D3DCCD1}">
              <a14:hiddenFill xmlns:a14="http://schemas.microsoft.com/office/drawing/2010/main">
                <a:solidFill>
                  <a:srgbClr val="FFFFFF"/>
                </a:solidFill>
              </a14:hiddenFill>
            </a:ext>
          </a:extLst>
        </p:spPr>
      </p:pic>
      <p:pic>
        <p:nvPicPr>
          <p:cNvPr id="5121" name="Picture 1" descr="G:\TOOLS\Templates_Graphs\Maps\Excel\PNG\C2D.png"/>
          <p:cNvPicPr>
            <a:picLocks noChangeAspect="1" noChangeArrowheads="1"/>
          </p:cNvPicPr>
          <p:nvPr/>
        </p:nvPicPr>
        <p:blipFill>
          <a:blip r:embed="rId10" r:link="rId11" cstate="screen">
            <a:extLst>
              <a:ext uri="{28A0092B-C50C-407E-A947-70E740481C1C}">
                <a14:useLocalDpi xmlns:a14="http://schemas.microsoft.com/office/drawing/2010/main" val="0"/>
              </a:ext>
            </a:extLst>
          </a:blip>
          <a:srcRect/>
          <a:stretch>
            <a:fillRect/>
          </a:stretch>
        </p:blipFill>
        <p:spPr bwMode="auto">
          <a:xfrm>
            <a:off x="6249144" y="3562273"/>
            <a:ext cx="270000" cy="270000"/>
          </a:xfrm>
          <a:prstGeom prst="rect">
            <a:avLst/>
          </a:prstGeom>
          <a:noFill/>
          <a:ln w="15875">
            <a:solidFill>
              <a:schemeClr val="tx1"/>
            </a:solidFill>
          </a:ln>
          <a:extLst>
            <a:ext uri="{909E8E84-426E-40DD-AFC4-6F175D3DCCD1}">
              <a14:hiddenFill xmlns:a14="http://schemas.microsoft.com/office/drawing/2010/main">
                <a:solidFill>
                  <a:srgbClr val="FFFFFF"/>
                </a:solidFill>
              </a14:hiddenFill>
            </a:ext>
          </a:extLst>
        </p:spPr>
      </p:pic>
      <p:sp>
        <p:nvSpPr>
          <p:cNvPr id="17" name="Rectangle 16"/>
          <p:cNvSpPr/>
          <p:nvPr/>
        </p:nvSpPr>
        <p:spPr>
          <a:xfrm>
            <a:off x="6609184" y="3537012"/>
            <a:ext cx="2342308" cy="338554"/>
          </a:xfrm>
          <a:prstGeom prst="rect">
            <a:avLst/>
          </a:prstGeom>
        </p:spPr>
        <p:txBody>
          <a:bodyPr wrap="square">
            <a:spAutoFit/>
          </a:bodyPr>
          <a:lstStyle/>
          <a:p>
            <a:r>
              <a:rPr lang="en-GB" sz="1600" b="1" dirty="0"/>
              <a:t>Profile-raising actions</a:t>
            </a:r>
            <a:endParaRPr lang="en-US" sz="1600" b="1" dirty="0"/>
          </a:p>
        </p:txBody>
      </p:sp>
      <p:sp>
        <p:nvSpPr>
          <p:cNvPr id="3" name="Slide Number Placeholder 2"/>
          <p:cNvSpPr>
            <a:spLocks noGrp="1"/>
          </p:cNvSpPr>
          <p:nvPr>
            <p:ph type="sldNum" sz="quarter" idx="12"/>
          </p:nvPr>
        </p:nvSpPr>
        <p:spPr/>
        <p:txBody>
          <a:bodyPr/>
          <a:lstStyle/>
          <a:p>
            <a:pPr>
              <a:defRPr/>
            </a:pPr>
            <a:fld id="{ADBAD8C6-E1A9-48FF-823C-C4E667A9507D}" type="slidenum">
              <a:rPr lang="en-GB" smtClean="0"/>
              <a:pPr>
                <a:defRPr/>
              </a:pPr>
              <a:t>15</a:t>
            </a:fld>
            <a:endParaRPr lang="en-GB"/>
          </a:p>
        </p:txBody>
      </p:sp>
      <p:pic>
        <p:nvPicPr>
          <p:cNvPr id="19" name="Picture 4" descr="\\s-eacea-fs03-p\EACEA.A7\Eurydice_Studies_Databases\010_Studies_Publications\043_Quality_assurance_in_school\Graph\1_01_External_evaluation_status_CY.jpg"/>
          <p:cNvPicPr>
            <a:picLocks noChangeArrowheads="1"/>
          </p:cNvPicPr>
          <p:nvPr/>
        </p:nvPicPr>
        <p:blipFill>
          <a:blip r:embed="rId12" r:link="rId13" cstate="screen">
            <a:extLst>
              <a:ext uri="{28A0092B-C50C-407E-A947-70E740481C1C}">
                <a14:useLocalDpi xmlns:a14="http://schemas.microsoft.com/office/drawing/2010/main" val="0"/>
              </a:ext>
            </a:extLst>
          </a:blip>
          <a:srcRect/>
          <a:stretch>
            <a:fillRect/>
          </a:stretch>
        </p:blipFill>
        <p:spPr bwMode="auto">
          <a:xfrm>
            <a:off x="5149080" y="3573016"/>
            <a:ext cx="451992" cy="451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p:nvPr/>
        </p:nvSpPr>
        <p:spPr>
          <a:xfrm>
            <a:off x="4340063" y="2998693"/>
            <a:ext cx="1621049" cy="646331"/>
          </a:xfrm>
          <a:prstGeom prst="rect">
            <a:avLst/>
          </a:prstGeom>
        </p:spPr>
        <p:txBody>
          <a:bodyPr wrap="square">
            <a:spAutoFit/>
          </a:bodyPr>
          <a:lstStyle/>
          <a:p>
            <a:r>
              <a:rPr lang="en-GB" b="1" u="sng" dirty="0">
                <a:latin typeface="Arial Narrow" pitchFamily="34" charset="0"/>
              </a:rPr>
              <a:t>ISCED </a:t>
            </a:r>
            <a:r>
              <a:rPr lang="en-GB" b="1" u="sng" dirty="0" smtClean="0">
                <a:latin typeface="Arial Narrow" pitchFamily="34" charset="0"/>
              </a:rPr>
              <a:t>1</a:t>
            </a:r>
          </a:p>
          <a:p>
            <a:r>
              <a:rPr lang="en-GB" b="1" dirty="0" smtClean="0">
                <a:latin typeface="Arial Narrow" pitchFamily="34" charset="0"/>
              </a:rPr>
              <a:t>   FR        CY</a:t>
            </a:r>
            <a:endParaRPr lang="fr-BE" dirty="0">
              <a:latin typeface="Arial Narrow" pitchFamily="34" charset="0"/>
            </a:endParaRPr>
          </a:p>
        </p:txBody>
      </p:sp>
      <p:sp>
        <p:nvSpPr>
          <p:cNvPr id="21" name="Rectangle 20"/>
          <p:cNvSpPr/>
          <p:nvPr/>
        </p:nvSpPr>
        <p:spPr bwMode="auto">
          <a:xfrm>
            <a:off x="4374559" y="3022273"/>
            <a:ext cx="1405025" cy="1080000"/>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BE" sz="2400" b="0" i="0" u="none" strike="noStrike" cap="none" normalizeH="0" baseline="0" smtClean="0">
              <a:ln>
                <a:noFill/>
              </a:ln>
              <a:solidFill>
                <a:srgbClr val="FF0000"/>
              </a:solidFill>
              <a:effectLst/>
              <a:latin typeface="Verdana" pitchFamily="34" charset="0"/>
              <a:sym typeface="Webdings" pitchFamily="18" charset="2"/>
            </a:endParaRPr>
          </a:p>
        </p:txBody>
      </p:sp>
      <p:pic>
        <p:nvPicPr>
          <p:cNvPr id="6" name="Picture 3" descr="\\s-eacea-fs03-p\EACEA.A7\Eurydice_Studies_Databases\010_Studies_Publications\043_Quality_assurance_in_school\Graph\1_07_Typology_of_outcome_FR.jpg"/>
          <p:cNvPicPr>
            <a:picLocks noChangeAspect="1" noChangeArrowheads="1"/>
          </p:cNvPicPr>
          <p:nvPr/>
        </p:nvPicPr>
        <p:blipFill>
          <a:blip r:embed="rId14" r:link="rId15" cstate="screen">
            <a:extLst>
              <a:ext uri="{28A0092B-C50C-407E-A947-70E740481C1C}">
                <a14:useLocalDpi xmlns:a14="http://schemas.microsoft.com/office/drawing/2010/main" val="0"/>
              </a:ext>
            </a:extLst>
          </a:blip>
          <a:srcRect/>
          <a:stretch>
            <a:fillRect/>
          </a:stretch>
        </p:blipFill>
        <p:spPr bwMode="auto">
          <a:xfrm>
            <a:off x="4484703" y="3573016"/>
            <a:ext cx="468297" cy="48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s-eacea-fs03-p\EACEA.A7\TOOLS\Templates_Graphs\Maps\Excel\PNG\dotWhiteBkgDarkBlue_KEY.png"/>
          <p:cNvPicPr>
            <a:picLocks noChangeAspect="1" noChangeArrowheads="1"/>
          </p:cNvPicPr>
          <p:nvPr/>
        </p:nvPicPr>
        <p:blipFill>
          <a:blip r:embed="rId16" r:link="rId17" cstate="screen">
            <a:extLst>
              <a:ext uri="{28A0092B-C50C-407E-A947-70E740481C1C}">
                <a14:useLocalDpi xmlns:a14="http://schemas.microsoft.com/office/drawing/2010/main" val="0"/>
              </a:ext>
            </a:extLst>
          </a:blip>
          <a:srcRect/>
          <a:stretch>
            <a:fillRect/>
          </a:stretch>
        </p:blipFill>
        <p:spPr bwMode="auto">
          <a:xfrm>
            <a:off x="6249144" y="4077072"/>
            <a:ext cx="270000" cy="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p:nvPr/>
        </p:nvSpPr>
        <p:spPr>
          <a:xfrm>
            <a:off x="6609184" y="4015738"/>
            <a:ext cx="2342308" cy="338554"/>
          </a:xfrm>
          <a:prstGeom prst="rect">
            <a:avLst/>
          </a:prstGeom>
        </p:spPr>
        <p:txBody>
          <a:bodyPr wrap="square">
            <a:spAutoFit/>
          </a:bodyPr>
          <a:lstStyle/>
          <a:p>
            <a:r>
              <a:rPr lang="en-GB" sz="1600" b="1" dirty="0"/>
              <a:t>All three typologies</a:t>
            </a:r>
            <a:endParaRPr lang="en-US" sz="1600" b="1" dirty="0"/>
          </a:p>
        </p:txBody>
      </p:sp>
      <p:sp>
        <p:nvSpPr>
          <p:cNvPr id="22" name="Title 1"/>
          <p:cNvSpPr txBox="1">
            <a:spLocks/>
          </p:cNvSpPr>
          <p:nvPr/>
        </p:nvSpPr>
        <p:spPr bwMode="auto">
          <a:xfrm>
            <a:off x="0" y="6381328"/>
            <a:ext cx="380087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84" tIns="47892" rIns="95784" bIns="47892" numCol="1" anchor="ctr" anchorCtr="0" compatLnSpc="1">
            <a:prstTxWarp prst="textNoShape">
              <a:avLst/>
            </a:prstTxWarp>
          </a:bodyPr>
          <a:lstStyle>
            <a:lvl1pPr algn="l" rtl="0" eaLnBrk="0" fontAlgn="base" hangingPunct="0">
              <a:spcBef>
                <a:spcPct val="0"/>
              </a:spcBef>
              <a:spcAft>
                <a:spcPct val="0"/>
              </a:spcAft>
              <a:defRPr sz="2900" b="1">
                <a:solidFill>
                  <a:srgbClr val="336699"/>
                </a:solidFill>
                <a:latin typeface="+mj-lt"/>
                <a:ea typeface="+mj-ea"/>
                <a:cs typeface="+mj-cs"/>
              </a:defRPr>
            </a:lvl1pPr>
            <a:lvl2pPr algn="l" rtl="0" eaLnBrk="0" fontAlgn="base" hangingPunct="0">
              <a:spcBef>
                <a:spcPct val="0"/>
              </a:spcBef>
              <a:spcAft>
                <a:spcPct val="0"/>
              </a:spcAft>
              <a:defRPr sz="2900" b="1">
                <a:solidFill>
                  <a:srgbClr val="336699"/>
                </a:solidFill>
                <a:latin typeface="Verdana" pitchFamily="34" charset="0"/>
              </a:defRPr>
            </a:lvl2pPr>
            <a:lvl3pPr algn="l" rtl="0" eaLnBrk="0" fontAlgn="base" hangingPunct="0">
              <a:spcBef>
                <a:spcPct val="0"/>
              </a:spcBef>
              <a:spcAft>
                <a:spcPct val="0"/>
              </a:spcAft>
              <a:defRPr sz="2900" b="1">
                <a:solidFill>
                  <a:srgbClr val="336699"/>
                </a:solidFill>
                <a:latin typeface="Verdana" pitchFamily="34" charset="0"/>
              </a:defRPr>
            </a:lvl3pPr>
            <a:lvl4pPr algn="l" rtl="0" eaLnBrk="0" fontAlgn="base" hangingPunct="0">
              <a:spcBef>
                <a:spcPct val="0"/>
              </a:spcBef>
              <a:spcAft>
                <a:spcPct val="0"/>
              </a:spcAft>
              <a:defRPr sz="2900" b="1">
                <a:solidFill>
                  <a:srgbClr val="336699"/>
                </a:solidFill>
                <a:latin typeface="Verdana" pitchFamily="34" charset="0"/>
              </a:defRPr>
            </a:lvl4pPr>
            <a:lvl5pPr algn="l" rtl="0" eaLnBrk="0" fontAlgn="base" hangingPunct="0">
              <a:spcBef>
                <a:spcPct val="0"/>
              </a:spcBef>
              <a:spcAft>
                <a:spcPct val="0"/>
              </a:spcAft>
              <a:defRPr sz="2900" b="1">
                <a:solidFill>
                  <a:srgbClr val="336699"/>
                </a:solidFill>
                <a:latin typeface="Verdana" pitchFamily="34" charset="0"/>
              </a:defRPr>
            </a:lvl5pPr>
            <a:lvl6pPr marL="478919" algn="l" rtl="0" eaLnBrk="1" fontAlgn="base" hangingPunct="1">
              <a:spcBef>
                <a:spcPct val="0"/>
              </a:spcBef>
              <a:spcAft>
                <a:spcPct val="0"/>
              </a:spcAft>
              <a:defRPr sz="2900" b="1">
                <a:solidFill>
                  <a:schemeClr val="bg1"/>
                </a:solidFill>
                <a:latin typeface="Verdana" pitchFamily="34" charset="0"/>
              </a:defRPr>
            </a:lvl6pPr>
            <a:lvl7pPr marL="957838" algn="l" rtl="0" eaLnBrk="1" fontAlgn="base" hangingPunct="1">
              <a:spcBef>
                <a:spcPct val="0"/>
              </a:spcBef>
              <a:spcAft>
                <a:spcPct val="0"/>
              </a:spcAft>
              <a:defRPr sz="2900" b="1">
                <a:solidFill>
                  <a:schemeClr val="bg1"/>
                </a:solidFill>
                <a:latin typeface="Verdana" pitchFamily="34" charset="0"/>
              </a:defRPr>
            </a:lvl7pPr>
            <a:lvl8pPr marL="1436757" algn="l" rtl="0" eaLnBrk="1" fontAlgn="base" hangingPunct="1">
              <a:spcBef>
                <a:spcPct val="0"/>
              </a:spcBef>
              <a:spcAft>
                <a:spcPct val="0"/>
              </a:spcAft>
              <a:defRPr sz="2900" b="1">
                <a:solidFill>
                  <a:schemeClr val="bg1"/>
                </a:solidFill>
                <a:latin typeface="Verdana" pitchFamily="34" charset="0"/>
              </a:defRPr>
            </a:lvl8pPr>
            <a:lvl9pPr marL="1915677" algn="l" rtl="0" eaLnBrk="1" fontAlgn="base" hangingPunct="1">
              <a:spcBef>
                <a:spcPct val="0"/>
              </a:spcBef>
              <a:spcAft>
                <a:spcPct val="0"/>
              </a:spcAft>
              <a:defRPr sz="2900" b="1">
                <a:solidFill>
                  <a:schemeClr val="bg1"/>
                </a:solidFill>
                <a:latin typeface="Verdana" pitchFamily="34" charset="0"/>
              </a:defRPr>
            </a:lvl9pPr>
          </a:lstStyle>
          <a:p>
            <a:endParaRPr lang="en-GB" sz="1200" i="1" kern="0" dirty="0">
              <a:solidFill>
                <a:schemeClr val="bg1">
                  <a:lumMod val="65000"/>
                </a:schemeClr>
              </a:solidFill>
            </a:endParaRPr>
          </a:p>
        </p:txBody>
      </p:sp>
      <p:sp>
        <p:nvSpPr>
          <p:cNvPr id="23" name="Rectangle 4"/>
          <p:cNvSpPr>
            <a:spLocks noChangeArrowheads="1"/>
          </p:cNvSpPr>
          <p:nvPr/>
        </p:nvSpPr>
        <p:spPr bwMode="auto">
          <a:xfrm>
            <a:off x="6249144" y="5877271"/>
            <a:ext cx="14401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200" b="0" i="1"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Source:</a:t>
            </a:r>
            <a:r>
              <a:rPr kumimoji="0" lang="fr-FR" sz="12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Eurydice</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09185475"/>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s-eacea-fs03-p\EACEA.A7\Eurydice_Studies_Databases\010_Studies_Publications\043_Quality_assurance_in_school\Graph\1_05_Stakeholders_RO.jpg"/>
          <p:cNvPicPr>
            <a:picLocks noChangeAspect="1" noChangeArrowheads="1"/>
          </p:cNvPicPr>
          <p:nvPr/>
        </p:nvPicPr>
        <p:blipFill>
          <a:blip r:embed="rId3" r:link="rId4" cstate="screen">
            <a:extLst>
              <a:ext uri="{28A0092B-C50C-407E-A947-70E740481C1C}">
                <a14:useLocalDpi xmlns:a14="http://schemas.microsoft.com/office/drawing/2010/main" val="0"/>
              </a:ext>
            </a:extLst>
          </a:blip>
          <a:srcRect/>
          <a:stretch>
            <a:fillRect/>
          </a:stretch>
        </p:blipFill>
        <p:spPr bwMode="auto">
          <a:xfrm>
            <a:off x="4980764" y="4183143"/>
            <a:ext cx="576064" cy="414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1196752"/>
            <a:ext cx="9906000" cy="400110"/>
          </a:xfrm>
          <a:prstGeom prst="rect">
            <a:avLst/>
          </a:prstGeom>
        </p:spPr>
        <p:txBody>
          <a:bodyPr wrap="square">
            <a:spAutoFit/>
          </a:bodyPr>
          <a:lstStyle/>
          <a:p>
            <a:r>
              <a:rPr lang="en-GB" sz="2000" b="1" dirty="0">
                <a:solidFill>
                  <a:srgbClr val="C00000"/>
                </a:solidFill>
                <a:latin typeface="Arial Narrow" panose="020B0606020202030204" pitchFamily="34" charset="0"/>
              </a:rPr>
              <a:t>Figure </a:t>
            </a:r>
            <a:r>
              <a:rPr lang="en-GB" sz="2000" b="1" dirty="0" smtClean="0">
                <a:solidFill>
                  <a:srgbClr val="C00000"/>
                </a:solidFill>
                <a:latin typeface="Arial Narrow" panose="020B0606020202030204" pitchFamily="34" charset="0"/>
              </a:rPr>
              <a:t>1.9: Distribution of evaluation reports, </a:t>
            </a:r>
            <a:r>
              <a:rPr lang="en-GB" sz="2000" b="1" dirty="0">
                <a:solidFill>
                  <a:srgbClr val="C00000"/>
                </a:solidFill>
                <a:latin typeface="Arial Narrow" panose="020B0606020202030204" pitchFamily="34" charset="0"/>
              </a:rPr>
              <a:t>2013/14</a:t>
            </a:r>
            <a:endParaRPr lang="en-US" sz="2000" b="1" dirty="0">
              <a:solidFill>
                <a:srgbClr val="C00000"/>
              </a:solidFill>
              <a:latin typeface="Arial Narrow" panose="020B0606020202030204" pitchFamily="34" charset="0"/>
            </a:endParaRPr>
          </a:p>
        </p:txBody>
      </p:sp>
      <p:sp>
        <p:nvSpPr>
          <p:cNvPr id="8" name="Rectangle 7"/>
          <p:cNvSpPr/>
          <p:nvPr/>
        </p:nvSpPr>
        <p:spPr>
          <a:xfrm>
            <a:off x="6593124" y="2276872"/>
            <a:ext cx="3024336" cy="486287"/>
          </a:xfrm>
          <a:prstGeom prst="rect">
            <a:avLst/>
          </a:prstGeom>
        </p:spPr>
        <p:txBody>
          <a:bodyPr wrap="square">
            <a:spAutoFit/>
          </a:bodyPr>
          <a:lstStyle/>
          <a:p>
            <a:pPr>
              <a:lnSpc>
                <a:spcPct val="80000"/>
              </a:lnSpc>
            </a:pPr>
            <a:r>
              <a:rPr lang="en-GB" sz="1600" b="1" dirty="0">
                <a:solidFill>
                  <a:prstClr val="black"/>
                </a:solidFill>
                <a:latin typeface="Arial Narrow" panose="020B0606020202030204" pitchFamily="34" charset="0"/>
              </a:rPr>
              <a:t>Reports are</a:t>
            </a:r>
            <a:br>
              <a:rPr lang="en-GB" sz="1600" b="1" dirty="0">
                <a:solidFill>
                  <a:prstClr val="black"/>
                </a:solidFill>
                <a:latin typeface="Arial Narrow" panose="020B0606020202030204" pitchFamily="34" charset="0"/>
              </a:rPr>
            </a:br>
            <a:r>
              <a:rPr lang="en-GB" sz="1600" b="1" dirty="0">
                <a:solidFill>
                  <a:prstClr val="black"/>
                </a:solidFill>
                <a:latin typeface="Arial Narrow" panose="020B0606020202030204" pitchFamily="34" charset="0"/>
              </a:rPr>
              <a:t>made public</a:t>
            </a:r>
            <a:endParaRPr lang="en-US" sz="1600" b="1" dirty="0">
              <a:solidFill>
                <a:prstClr val="black"/>
              </a:solidFill>
              <a:latin typeface="Arial Narrow" panose="020B0606020202030204" pitchFamily="34" charset="0"/>
            </a:endParaRPr>
          </a:p>
        </p:txBody>
      </p:sp>
      <p:sp>
        <p:nvSpPr>
          <p:cNvPr id="9" name="Rectangle 8"/>
          <p:cNvSpPr/>
          <p:nvPr/>
        </p:nvSpPr>
        <p:spPr>
          <a:xfrm>
            <a:off x="6593124" y="3404998"/>
            <a:ext cx="3024336" cy="486287"/>
          </a:xfrm>
          <a:prstGeom prst="rect">
            <a:avLst/>
          </a:prstGeom>
        </p:spPr>
        <p:txBody>
          <a:bodyPr wrap="square">
            <a:spAutoFit/>
          </a:bodyPr>
          <a:lstStyle/>
          <a:p>
            <a:pPr>
              <a:lnSpc>
                <a:spcPct val="80000"/>
              </a:lnSpc>
            </a:pPr>
            <a:r>
              <a:rPr lang="en-GB" sz="1600" b="1" dirty="0">
                <a:solidFill>
                  <a:prstClr val="black"/>
                </a:solidFill>
                <a:latin typeface="Arial Narrow" panose="020B0606020202030204" pitchFamily="34" charset="0"/>
              </a:rPr>
              <a:t>No distribution of the reports to outside parties</a:t>
            </a:r>
            <a:endParaRPr lang="en-US" sz="1600" b="1" dirty="0">
              <a:solidFill>
                <a:prstClr val="black"/>
              </a:solidFill>
              <a:latin typeface="Arial Narrow" panose="020B0606020202030204" pitchFamily="34" charset="0"/>
            </a:endParaRPr>
          </a:p>
        </p:txBody>
      </p:sp>
      <p:sp>
        <p:nvSpPr>
          <p:cNvPr id="10" name="Rectangle 9"/>
          <p:cNvSpPr/>
          <p:nvPr/>
        </p:nvSpPr>
        <p:spPr>
          <a:xfrm>
            <a:off x="6593124" y="2840935"/>
            <a:ext cx="3224808" cy="584775"/>
          </a:xfrm>
          <a:prstGeom prst="rect">
            <a:avLst/>
          </a:prstGeom>
        </p:spPr>
        <p:txBody>
          <a:bodyPr wrap="square">
            <a:spAutoFit/>
          </a:bodyPr>
          <a:lstStyle/>
          <a:p>
            <a:r>
              <a:rPr lang="en-GB" sz="1600" b="1" dirty="0">
                <a:solidFill>
                  <a:prstClr val="black"/>
                </a:solidFill>
                <a:latin typeface="Arial Narrow" panose="020B0606020202030204" pitchFamily="34" charset="0"/>
              </a:rPr>
              <a:t>Reports are </a:t>
            </a:r>
            <a:br>
              <a:rPr lang="en-GB" sz="1600" b="1" dirty="0">
                <a:solidFill>
                  <a:prstClr val="black"/>
                </a:solidFill>
                <a:latin typeface="Arial Narrow" panose="020B0606020202030204" pitchFamily="34" charset="0"/>
              </a:rPr>
            </a:br>
            <a:r>
              <a:rPr lang="en-GB" sz="1600" b="1" dirty="0">
                <a:solidFill>
                  <a:prstClr val="black"/>
                </a:solidFill>
                <a:latin typeface="Arial Narrow" panose="020B0606020202030204" pitchFamily="34" charset="0"/>
              </a:rPr>
              <a:t>distributed with </a:t>
            </a:r>
            <a:r>
              <a:rPr lang="en-GB" sz="1600" b="1" dirty="0" smtClean="0">
                <a:solidFill>
                  <a:prstClr val="black"/>
                </a:solidFill>
                <a:latin typeface="Arial Narrow" panose="020B0606020202030204" pitchFamily="34" charset="0"/>
              </a:rPr>
              <a:t>restrictions</a:t>
            </a:r>
            <a:endParaRPr lang="en-US" sz="1600" b="1" dirty="0">
              <a:solidFill>
                <a:prstClr val="black"/>
              </a:solidFill>
              <a:latin typeface="Arial Narrow" panose="020B0606020202030204" pitchFamily="34" charset="0"/>
            </a:endParaRPr>
          </a:p>
        </p:txBody>
      </p:sp>
      <p:pic>
        <p:nvPicPr>
          <p:cNvPr id="411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6026" y="4462735"/>
            <a:ext cx="270000" cy="27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Rectangle 28"/>
          <p:cNvSpPr/>
          <p:nvPr/>
        </p:nvSpPr>
        <p:spPr>
          <a:xfrm>
            <a:off x="6593124" y="3969061"/>
            <a:ext cx="3024336" cy="830997"/>
          </a:xfrm>
          <a:prstGeom prst="rect">
            <a:avLst/>
          </a:prstGeom>
        </p:spPr>
        <p:txBody>
          <a:bodyPr wrap="square">
            <a:spAutoFit/>
          </a:bodyPr>
          <a:lstStyle/>
          <a:p>
            <a:r>
              <a:rPr lang="en-GB" sz="1600" b="1" dirty="0">
                <a:solidFill>
                  <a:prstClr val="black"/>
                </a:solidFill>
                <a:latin typeface="Arial Narrow" pitchFamily="34" charset="0"/>
              </a:rPr>
              <a:t>No external school evaluation</a:t>
            </a:r>
            <a:r>
              <a:rPr lang="sl-SI" sz="1600" b="1" dirty="0">
                <a:solidFill>
                  <a:prstClr val="black"/>
                </a:solidFill>
                <a:latin typeface="Arial Narrow" pitchFamily="34" charset="0"/>
              </a:rPr>
              <a:t>/ </a:t>
            </a:r>
            <a:br>
              <a:rPr lang="sl-SI" sz="1600" b="1" dirty="0">
                <a:solidFill>
                  <a:prstClr val="black"/>
                </a:solidFill>
                <a:latin typeface="Arial Narrow" pitchFamily="34" charset="0"/>
              </a:rPr>
            </a:br>
            <a:r>
              <a:rPr lang="sl-SI" sz="1600" b="1" dirty="0">
                <a:solidFill>
                  <a:prstClr val="black"/>
                </a:solidFill>
                <a:latin typeface="Arial Narrow" pitchFamily="34" charset="0"/>
              </a:rPr>
              <a:t>no </a:t>
            </a:r>
            <a:r>
              <a:rPr lang="en-GB" sz="1600" b="1" dirty="0">
                <a:solidFill>
                  <a:prstClr val="black"/>
                </a:solidFill>
                <a:latin typeface="Arial Narrow" pitchFamily="34" charset="0"/>
              </a:rPr>
              <a:t>central regulations </a:t>
            </a:r>
            <a:br>
              <a:rPr lang="en-GB" sz="1600" b="1" dirty="0">
                <a:solidFill>
                  <a:prstClr val="black"/>
                </a:solidFill>
                <a:latin typeface="Arial Narrow" pitchFamily="34" charset="0"/>
              </a:rPr>
            </a:br>
            <a:r>
              <a:rPr lang="en-GB" sz="1600" b="1" dirty="0">
                <a:solidFill>
                  <a:prstClr val="black"/>
                </a:solidFill>
                <a:latin typeface="Arial Narrow" pitchFamily="34" charset="0"/>
              </a:rPr>
              <a:t>on external school evaluation</a:t>
            </a:r>
            <a:endParaRPr lang="en-US" sz="1600" b="1" dirty="0">
              <a:solidFill>
                <a:prstClr val="black"/>
              </a:solidFill>
              <a:latin typeface="Arial Narrow" pitchFamily="34" charset="0"/>
            </a:endParaRPr>
          </a:p>
        </p:txBody>
      </p:sp>
      <p:sp>
        <p:nvSpPr>
          <p:cNvPr id="30" name="Rectangle 29"/>
          <p:cNvSpPr/>
          <p:nvPr/>
        </p:nvSpPr>
        <p:spPr>
          <a:xfrm>
            <a:off x="6593124" y="4533124"/>
            <a:ext cx="3296816" cy="338554"/>
          </a:xfrm>
          <a:prstGeom prst="rect">
            <a:avLst/>
          </a:prstGeom>
        </p:spPr>
        <p:txBody>
          <a:bodyPr wrap="square">
            <a:spAutoFit/>
          </a:bodyPr>
          <a:lstStyle/>
          <a:p>
            <a:endParaRPr lang="en-US" sz="1600" b="1" dirty="0">
              <a:solidFill>
                <a:prstClr val="black"/>
              </a:solidFill>
            </a:endParaRPr>
          </a:p>
        </p:txBody>
      </p:sp>
      <p:sp>
        <p:nvSpPr>
          <p:cNvPr id="2" name="Slide Number Placeholder 1"/>
          <p:cNvSpPr>
            <a:spLocks noGrp="1"/>
          </p:cNvSpPr>
          <p:nvPr>
            <p:ph type="sldNum" sz="quarter" idx="12"/>
          </p:nvPr>
        </p:nvSpPr>
        <p:spPr/>
        <p:txBody>
          <a:bodyPr/>
          <a:lstStyle/>
          <a:p>
            <a:pPr>
              <a:defRPr/>
            </a:pPr>
            <a:fld id="{ADBAD8C6-E1A9-48FF-823C-C4E667A9507D}" type="slidenum">
              <a:rPr lang="en-GB" smtClean="0"/>
              <a:pPr>
                <a:defRPr/>
              </a:pPr>
              <a:t>16</a:t>
            </a:fld>
            <a:endParaRPr lang="en-GB"/>
          </a:p>
        </p:txBody>
      </p:sp>
      <p:pic>
        <p:nvPicPr>
          <p:cNvPr id="23" name="Picture 4" descr="\\s-eacea-fs03-p\EACEA.A7\Eurydice_Studies_Databases\010_Studies_Publications\043_Quality_assurance_in_school\Graph\1_01_External_evaluation_status_CY.jpg"/>
          <p:cNvPicPr>
            <a:picLocks noChangeArrowheads="1"/>
          </p:cNvPicPr>
          <p:nvPr/>
        </p:nvPicPr>
        <p:blipFill>
          <a:blip r:embed="rId6" r:link="rId7" cstate="screen">
            <a:extLst>
              <a:ext uri="{28A0092B-C50C-407E-A947-70E740481C1C}">
                <a14:useLocalDpi xmlns:a14="http://schemas.microsoft.com/office/drawing/2010/main" val="0"/>
              </a:ext>
            </a:extLst>
          </a:blip>
          <a:srcRect/>
          <a:stretch>
            <a:fillRect/>
          </a:stretch>
        </p:blipFill>
        <p:spPr bwMode="auto">
          <a:xfrm>
            <a:off x="4305418" y="4120320"/>
            <a:ext cx="451992" cy="451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p:nvPr/>
        </p:nvSpPr>
        <p:spPr>
          <a:xfrm>
            <a:off x="4196047" y="3661284"/>
            <a:ext cx="1154356" cy="646331"/>
          </a:xfrm>
          <a:prstGeom prst="rect">
            <a:avLst/>
          </a:prstGeom>
        </p:spPr>
        <p:txBody>
          <a:bodyPr wrap="square">
            <a:spAutoFit/>
          </a:bodyPr>
          <a:lstStyle/>
          <a:p>
            <a:r>
              <a:rPr lang="en-GB" b="1" u="sng" dirty="0">
                <a:solidFill>
                  <a:prstClr val="black"/>
                </a:solidFill>
                <a:latin typeface="Arial Narrow" pitchFamily="34" charset="0"/>
              </a:rPr>
              <a:t>ISCED </a:t>
            </a:r>
            <a:r>
              <a:rPr lang="en-GB" b="1" u="sng" dirty="0" smtClean="0">
                <a:solidFill>
                  <a:prstClr val="black"/>
                </a:solidFill>
                <a:latin typeface="Arial Narrow" pitchFamily="34" charset="0"/>
              </a:rPr>
              <a:t>1</a:t>
            </a:r>
          </a:p>
          <a:p>
            <a:r>
              <a:rPr lang="en-GB" b="1" dirty="0" smtClean="0">
                <a:solidFill>
                  <a:prstClr val="black"/>
                </a:solidFill>
                <a:latin typeface="Arial Narrow" pitchFamily="34" charset="0"/>
              </a:rPr>
              <a:t>CY       RO</a:t>
            </a:r>
            <a:endParaRPr lang="fr-BE" dirty="0">
              <a:solidFill>
                <a:prstClr val="black"/>
              </a:solidFill>
              <a:latin typeface="Arial Narrow" pitchFamily="34" charset="0"/>
            </a:endParaRPr>
          </a:p>
        </p:txBody>
      </p:sp>
      <p:sp>
        <p:nvSpPr>
          <p:cNvPr id="25" name="Rectangle 24"/>
          <p:cNvSpPr/>
          <p:nvPr/>
        </p:nvSpPr>
        <p:spPr bwMode="auto">
          <a:xfrm>
            <a:off x="4196046" y="3651354"/>
            <a:ext cx="1405025" cy="972000"/>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spcBef>
                <a:spcPct val="50000"/>
              </a:spcBef>
            </a:pPr>
            <a:endParaRPr lang="fr-BE" sz="2400" dirty="0" smtClean="0">
              <a:solidFill>
                <a:srgbClr val="FF0000"/>
              </a:solidFill>
              <a:latin typeface="Verdana" pitchFamily="34" charset="0"/>
              <a:sym typeface="Webdings" pitchFamily="18" charset="2"/>
            </a:endParaRPr>
          </a:p>
        </p:txBody>
      </p:sp>
      <p:sp>
        <p:nvSpPr>
          <p:cNvPr id="22" name="Title 1"/>
          <p:cNvSpPr txBox="1">
            <a:spLocks/>
          </p:cNvSpPr>
          <p:nvPr/>
        </p:nvSpPr>
        <p:spPr bwMode="auto">
          <a:xfrm>
            <a:off x="0" y="6381328"/>
            <a:ext cx="380087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84" tIns="47892" rIns="95784" bIns="47892" numCol="1" anchor="ctr" anchorCtr="0" compatLnSpc="1">
            <a:prstTxWarp prst="textNoShape">
              <a:avLst/>
            </a:prstTxWarp>
          </a:bodyPr>
          <a:lstStyle>
            <a:lvl1pPr algn="l" rtl="0" eaLnBrk="0" fontAlgn="base" hangingPunct="0">
              <a:spcBef>
                <a:spcPct val="0"/>
              </a:spcBef>
              <a:spcAft>
                <a:spcPct val="0"/>
              </a:spcAft>
              <a:defRPr sz="2900" b="1">
                <a:solidFill>
                  <a:srgbClr val="336699"/>
                </a:solidFill>
                <a:latin typeface="+mj-lt"/>
                <a:ea typeface="+mj-ea"/>
                <a:cs typeface="+mj-cs"/>
              </a:defRPr>
            </a:lvl1pPr>
            <a:lvl2pPr algn="l" rtl="0" eaLnBrk="0" fontAlgn="base" hangingPunct="0">
              <a:spcBef>
                <a:spcPct val="0"/>
              </a:spcBef>
              <a:spcAft>
                <a:spcPct val="0"/>
              </a:spcAft>
              <a:defRPr sz="2900" b="1">
                <a:solidFill>
                  <a:srgbClr val="336699"/>
                </a:solidFill>
                <a:latin typeface="Verdana" pitchFamily="34" charset="0"/>
              </a:defRPr>
            </a:lvl2pPr>
            <a:lvl3pPr algn="l" rtl="0" eaLnBrk="0" fontAlgn="base" hangingPunct="0">
              <a:spcBef>
                <a:spcPct val="0"/>
              </a:spcBef>
              <a:spcAft>
                <a:spcPct val="0"/>
              </a:spcAft>
              <a:defRPr sz="2900" b="1">
                <a:solidFill>
                  <a:srgbClr val="336699"/>
                </a:solidFill>
                <a:latin typeface="Verdana" pitchFamily="34" charset="0"/>
              </a:defRPr>
            </a:lvl3pPr>
            <a:lvl4pPr algn="l" rtl="0" eaLnBrk="0" fontAlgn="base" hangingPunct="0">
              <a:spcBef>
                <a:spcPct val="0"/>
              </a:spcBef>
              <a:spcAft>
                <a:spcPct val="0"/>
              </a:spcAft>
              <a:defRPr sz="2900" b="1">
                <a:solidFill>
                  <a:srgbClr val="336699"/>
                </a:solidFill>
                <a:latin typeface="Verdana" pitchFamily="34" charset="0"/>
              </a:defRPr>
            </a:lvl4pPr>
            <a:lvl5pPr algn="l" rtl="0" eaLnBrk="0" fontAlgn="base" hangingPunct="0">
              <a:spcBef>
                <a:spcPct val="0"/>
              </a:spcBef>
              <a:spcAft>
                <a:spcPct val="0"/>
              </a:spcAft>
              <a:defRPr sz="2900" b="1">
                <a:solidFill>
                  <a:srgbClr val="336699"/>
                </a:solidFill>
                <a:latin typeface="Verdana" pitchFamily="34" charset="0"/>
              </a:defRPr>
            </a:lvl5pPr>
            <a:lvl6pPr marL="478919" algn="l" rtl="0" eaLnBrk="1" fontAlgn="base" hangingPunct="1">
              <a:spcBef>
                <a:spcPct val="0"/>
              </a:spcBef>
              <a:spcAft>
                <a:spcPct val="0"/>
              </a:spcAft>
              <a:defRPr sz="2900" b="1">
                <a:solidFill>
                  <a:schemeClr val="bg1"/>
                </a:solidFill>
                <a:latin typeface="Verdana" pitchFamily="34" charset="0"/>
              </a:defRPr>
            </a:lvl6pPr>
            <a:lvl7pPr marL="957838" algn="l" rtl="0" eaLnBrk="1" fontAlgn="base" hangingPunct="1">
              <a:spcBef>
                <a:spcPct val="0"/>
              </a:spcBef>
              <a:spcAft>
                <a:spcPct val="0"/>
              </a:spcAft>
              <a:defRPr sz="2900" b="1">
                <a:solidFill>
                  <a:schemeClr val="bg1"/>
                </a:solidFill>
                <a:latin typeface="Verdana" pitchFamily="34" charset="0"/>
              </a:defRPr>
            </a:lvl7pPr>
            <a:lvl8pPr marL="1436757" algn="l" rtl="0" eaLnBrk="1" fontAlgn="base" hangingPunct="1">
              <a:spcBef>
                <a:spcPct val="0"/>
              </a:spcBef>
              <a:spcAft>
                <a:spcPct val="0"/>
              </a:spcAft>
              <a:defRPr sz="2900" b="1">
                <a:solidFill>
                  <a:schemeClr val="bg1"/>
                </a:solidFill>
                <a:latin typeface="Verdana" pitchFamily="34" charset="0"/>
              </a:defRPr>
            </a:lvl8pPr>
            <a:lvl9pPr marL="1915677" algn="l" rtl="0" eaLnBrk="1" fontAlgn="base" hangingPunct="1">
              <a:spcBef>
                <a:spcPct val="0"/>
              </a:spcBef>
              <a:spcAft>
                <a:spcPct val="0"/>
              </a:spcAft>
              <a:defRPr sz="2900" b="1">
                <a:solidFill>
                  <a:schemeClr val="bg1"/>
                </a:solidFill>
                <a:latin typeface="Verdana" pitchFamily="34" charset="0"/>
              </a:defRPr>
            </a:lvl9pPr>
          </a:lstStyle>
          <a:p>
            <a:endParaRPr lang="en-GB" sz="1200" i="1" kern="0" dirty="0">
              <a:solidFill>
                <a:prstClr val="white">
                  <a:lumMod val="65000"/>
                </a:prstClr>
              </a:solidFill>
            </a:endParaRPr>
          </a:p>
        </p:txBody>
      </p:sp>
      <p:sp>
        <p:nvSpPr>
          <p:cNvPr id="26" name="Rectangle 4"/>
          <p:cNvSpPr>
            <a:spLocks noChangeArrowheads="1"/>
          </p:cNvSpPr>
          <p:nvPr/>
        </p:nvSpPr>
        <p:spPr bwMode="auto">
          <a:xfrm>
            <a:off x="6177136" y="6168997"/>
            <a:ext cx="14401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fr-FR" sz="1200" i="1" dirty="0" smtClean="0">
                <a:solidFill>
                  <a:srgbClr val="002060"/>
                </a:solidFill>
                <a:latin typeface="Arial" pitchFamily="34" charset="0"/>
                <a:ea typeface="Times New Roman" pitchFamily="18" charset="0"/>
                <a:cs typeface="Arial" pitchFamily="34" charset="0"/>
              </a:rPr>
              <a:t>Source:</a:t>
            </a:r>
            <a:r>
              <a:rPr lang="fr-FR" sz="1200" dirty="0" smtClean="0">
                <a:solidFill>
                  <a:srgbClr val="002060"/>
                </a:solidFill>
                <a:latin typeface="Arial" pitchFamily="34" charset="0"/>
                <a:ea typeface="Times New Roman" pitchFamily="18" charset="0"/>
                <a:cs typeface="Arial" pitchFamily="34" charset="0"/>
              </a:rPr>
              <a:t> Eurydice</a:t>
            </a:r>
            <a:endParaRPr lang="fr-FR" sz="1200" dirty="0" smtClean="0">
              <a:solidFill>
                <a:prstClr val="black"/>
              </a:solidFill>
              <a:latin typeface="Arial" pitchFamily="34" charset="0"/>
              <a:cs typeface="Arial" pitchFamily="34" charset="0"/>
            </a:endParaRPr>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1183" y="1844824"/>
            <a:ext cx="4996316"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6" descr="G:\TOOLS\Templates_Graphs\Maps\Excel\PNG\C2M.png"/>
          <p:cNvPicPr>
            <a:picLocks noChangeAspect="1" noChangeArrowheads="1"/>
          </p:cNvPicPr>
          <p:nvPr/>
        </p:nvPicPr>
        <p:blipFill>
          <a:blip r:embed="rId9" r:link="rId10" cstate="screen">
            <a:extLst>
              <a:ext uri="{28A0092B-C50C-407E-A947-70E740481C1C}">
                <a14:useLocalDpi xmlns:a14="http://schemas.microsoft.com/office/drawing/2010/main" val="0"/>
              </a:ext>
            </a:extLst>
          </a:blip>
          <a:srcRect/>
          <a:stretch>
            <a:fillRect/>
          </a:stretch>
        </p:blipFill>
        <p:spPr bwMode="auto">
          <a:xfrm>
            <a:off x="6177136" y="2341155"/>
            <a:ext cx="270000" cy="274271"/>
          </a:xfrm>
          <a:prstGeom prst="rect">
            <a:avLst/>
          </a:prstGeom>
          <a:noFill/>
          <a:ln w="15875">
            <a:solidFill>
              <a:schemeClr val="tx1"/>
            </a:solidFill>
          </a:ln>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97898" y="2895430"/>
            <a:ext cx="249238" cy="25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4" descr="\\s-eacea-fs03-p\EACEA.A7\TOOLS\Templates_Graphs\Maps\Excel\PNG\C1L.png"/>
          <p:cNvPicPr>
            <a:picLocks noChangeAspect="1" noChangeArrowheads="1"/>
          </p:cNvPicPr>
          <p:nvPr/>
        </p:nvPicPr>
        <p:blipFill>
          <a:blip r:embed="rId12" r:link="rId13" cstate="screen">
            <a:extLst>
              <a:ext uri="{28A0092B-C50C-407E-A947-70E740481C1C}">
                <a14:useLocalDpi xmlns:a14="http://schemas.microsoft.com/office/drawing/2010/main" val="0"/>
              </a:ext>
            </a:extLst>
          </a:blip>
          <a:srcRect/>
          <a:stretch>
            <a:fillRect/>
          </a:stretch>
        </p:blipFill>
        <p:spPr bwMode="auto">
          <a:xfrm>
            <a:off x="6236026" y="3450346"/>
            <a:ext cx="216000" cy="216000"/>
          </a:xfrm>
          <a:prstGeom prst="rect">
            <a:avLst/>
          </a:prstGeom>
          <a:noFill/>
          <a:ln w="15875">
            <a:solidFill>
              <a:schemeClr val="tx1"/>
            </a:solidFill>
          </a:ln>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32325" y="3060700"/>
            <a:ext cx="638175"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4759119"/>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341438"/>
            <a:ext cx="9906000" cy="935037"/>
          </a:xfrm>
        </p:spPr>
        <p:txBody>
          <a:bodyPr/>
          <a:lstStyle/>
          <a:p>
            <a:pPr algn="ctr"/>
            <a:r>
              <a:rPr lang="en-GB" dirty="0" smtClean="0">
                <a:solidFill>
                  <a:srgbClr val="C00000"/>
                </a:solidFill>
              </a:rPr>
              <a:t>Internal evaluation</a:t>
            </a:r>
            <a:endParaRPr lang="en-GB" dirty="0"/>
          </a:p>
        </p:txBody>
      </p:sp>
      <p:sp>
        <p:nvSpPr>
          <p:cNvPr id="3" name="Content Placeholder 2"/>
          <p:cNvSpPr>
            <a:spLocks noGrp="1"/>
          </p:cNvSpPr>
          <p:nvPr>
            <p:ph idx="4294967295"/>
          </p:nvPr>
        </p:nvSpPr>
        <p:spPr>
          <a:xfrm>
            <a:off x="632520" y="2708920"/>
            <a:ext cx="9017000" cy="3456384"/>
          </a:xfrm>
        </p:spPr>
        <p:txBody>
          <a:bodyPr/>
          <a:lstStyle/>
          <a:p>
            <a:pPr marL="457200" indent="-457200">
              <a:spcBef>
                <a:spcPts val="1800"/>
              </a:spcBef>
              <a:buFont typeface="Arial" pitchFamily="34" charset="0"/>
              <a:buChar char="•"/>
            </a:pPr>
            <a:r>
              <a:rPr lang="en-GB" sz="2400" b="1" dirty="0" smtClean="0"/>
              <a:t>Compulsory in 27 education systems</a:t>
            </a:r>
          </a:p>
          <a:p>
            <a:pPr marL="457200" indent="-457200">
              <a:spcBef>
                <a:spcPts val="1800"/>
              </a:spcBef>
              <a:buFont typeface="Arial" pitchFamily="34" charset="0"/>
              <a:buChar char="•"/>
            </a:pPr>
            <a:r>
              <a:rPr lang="en-GB" sz="2400" b="1" dirty="0" smtClean="0"/>
              <a:t>In most of the others it is recommended</a:t>
            </a:r>
          </a:p>
          <a:p>
            <a:pPr marL="457200" indent="-457200">
              <a:spcBef>
                <a:spcPts val="1800"/>
              </a:spcBef>
              <a:buFont typeface="Arial" pitchFamily="34" charset="0"/>
              <a:buChar char="•"/>
            </a:pPr>
            <a:r>
              <a:rPr lang="en-GB" sz="2400" b="1" dirty="0" smtClean="0"/>
              <a:t>Only in France (ISCED1) and Bulgaria there is no obligation or recommendation at central/top level</a:t>
            </a:r>
          </a:p>
          <a:p>
            <a:pPr marL="457200" indent="-457200">
              <a:spcBef>
                <a:spcPts val="1800"/>
              </a:spcBef>
              <a:buFont typeface="Arial" pitchFamily="34" charset="0"/>
              <a:buChar char="•"/>
            </a:pPr>
            <a:r>
              <a:rPr lang="fr-BE" sz="2400" b="1" dirty="0" smtClean="0"/>
              <a:t>Focus varies </a:t>
            </a:r>
            <a:r>
              <a:rPr lang="fr-BE" sz="2400" b="1" dirty="0" err="1" smtClean="0"/>
              <a:t>among</a:t>
            </a:r>
            <a:r>
              <a:rPr lang="fr-BE" sz="2400" b="1" dirty="0" smtClean="0"/>
              <a:t> countries</a:t>
            </a:r>
            <a:endParaRPr lang="en-GB" sz="2400" b="1" dirty="0"/>
          </a:p>
        </p:txBody>
      </p:sp>
      <p:sp>
        <p:nvSpPr>
          <p:cNvPr id="5" name="Slide Number Placeholder 4"/>
          <p:cNvSpPr>
            <a:spLocks noGrp="1"/>
          </p:cNvSpPr>
          <p:nvPr>
            <p:ph type="sldNum" sz="quarter" idx="12"/>
          </p:nvPr>
        </p:nvSpPr>
        <p:spPr/>
        <p:txBody>
          <a:bodyPr/>
          <a:lstStyle/>
          <a:p>
            <a:pPr>
              <a:defRPr/>
            </a:pPr>
            <a:fld id="{ADBAD8C6-E1A9-48FF-823C-C4E667A9507D}" type="slidenum">
              <a:rPr lang="en-GB" smtClean="0"/>
              <a:pPr>
                <a:defRPr/>
              </a:pPr>
              <a:t>17</a:t>
            </a:fld>
            <a:endParaRPr lang="en-GB"/>
          </a:p>
        </p:txBody>
      </p:sp>
    </p:spTree>
    <p:extLst>
      <p:ext uri="{BB962C8B-B14F-4D97-AF65-F5344CB8AC3E}">
        <p14:creationId xmlns:p14="http://schemas.microsoft.com/office/powerpoint/2010/main" val="3164953682"/>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124744"/>
            <a:ext cx="9906000" cy="707886"/>
          </a:xfrm>
          <a:prstGeom prst="rect">
            <a:avLst/>
          </a:prstGeom>
        </p:spPr>
        <p:txBody>
          <a:bodyPr wrap="square">
            <a:spAutoFit/>
          </a:bodyPr>
          <a:lstStyle/>
          <a:p>
            <a:r>
              <a:rPr lang="en-GB" sz="2000" b="1" dirty="0">
                <a:solidFill>
                  <a:srgbClr val="C00000"/>
                </a:solidFill>
                <a:latin typeface="Arial Narrow" panose="020B0606020202030204" pitchFamily="34" charset="0"/>
              </a:rPr>
              <a:t>Figure 2.2: Parties involved in internal evaluation of schools according to </a:t>
            </a:r>
            <a:r>
              <a:rPr lang="en-GB" sz="2000" b="1" dirty="0" smtClean="0">
                <a:solidFill>
                  <a:srgbClr val="C00000"/>
                </a:solidFill>
                <a:latin typeface="Arial Narrow" panose="020B0606020202030204" pitchFamily="34" charset="0"/>
              </a:rPr>
              <a:t/>
            </a:r>
            <a:br>
              <a:rPr lang="en-GB" sz="2000" b="1" dirty="0" smtClean="0">
                <a:solidFill>
                  <a:srgbClr val="C00000"/>
                </a:solidFill>
                <a:latin typeface="Arial Narrow" panose="020B0606020202030204" pitchFamily="34" charset="0"/>
              </a:rPr>
            </a:br>
            <a:r>
              <a:rPr lang="en-GB" sz="2000" b="1" dirty="0" smtClean="0">
                <a:solidFill>
                  <a:srgbClr val="C00000"/>
                </a:solidFill>
                <a:latin typeface="Arial Narrow" panose="020B0606020202030204" pitchFamily="34" charset="0"/>
              </a:rPr>
              <a:t>central/top-level </a:t>
            </a:r>
            <a:r>
              <a:rPr lang="en-GB" sz="2000" b="1" dirty="0">
                <a:solidFill>
                  <a:srgbClr val="C00000"/>
                </a:solidFill>
                <a:latin typeface="Arial Narrow" panose="020B0606020202030204" pitchFamily="34" charset="0"/>
              </a:rPr>
              <a:t>regulations, full-time compulsory general education, 2013/14</a:t>
            </a:r>
            <a:endParaRPr lang="en-US" sz="2000" b="1" dirty="0">
              <a:solidFill>
                <a:srgbClr val="C00000"/>
              </a:solidFill>
              <a:latin typeface="Arial Narrow" panose="020B0606020202030204" pitchFamily="34" charset="0"/>
            </a:endParaRPr>
          </a:p>
        </p:txBody>
      </p:sp>
      <p:sp>
        <p:nvSpPr>
          <p:cNvPr id="8" name="Rectangle 7"/>
          <p:cNvSpPr/>
          <p:nvPr/>
        </p:nvSpPr>
        <p:spPr>
          <a:xfrm>
            <a:off x="6609184" y="2348880"/>
            <a:ext cx="1872629" cy="338554"/>
          </a:xfrm>
          <a:prstGeom prst="rect">
            <a:avLst/>
          </a:prstGeom>
        </p:spPr>
        <p:txBody>
          <a:bodyPr wrap="square">
            <a:spAutoFit/>
          </a:bodyPr>
          <a:lstStyle/>
          <a:p>
            <a:r>
              <a:rPr lang="en-GB" sz="1600" b="1" dirty="0"/>
              <a:t>School staff</a:t>
            </a:r>
            <a:endParaRPr lang="en-US" sz="1600" b="1" dirty="0"/>
          </a:p>
        </p:txBody>
      </p:sp>
      <p:sp>
        <p:nvSpPr>
          <p:cNvPr id="9" name="Rectangle 8"/>
          <p:cNvSpPr/>
          <p:nvPr/>
        </p:nvSpPr>
        <p:spPr>
          <a:xfrm>
            <a:off x="6609184" y="4167082"/>
            <a:ext cx="3296816" cy="584775"/>
          </a:xfrm>
          <a:prstGeom prst="rect">
            <a:avLst/>
          </a:prstGeom>
        </p:spPr>
        <p:txBody>
          <a:bodyPr wrap="square">
            <a:spAutoFit/>
          </a:bodyPr>
          <a:lstStyle/>
          <a:p>
            <a:r>
              <a:rPr lang="en-GB" sz="1600" b="1" dirty="0"/>
              <a:t>No central/top level regulations on parties involved</a:t>
            </a:r>
            <a:endParaRPr lang="en-US" sz="1600" b="1" dirty="0"/>
          </a:p>
        </p:txBody>
      </p:sp>
      <p:pic>
        <p:nvPicPr>
          <p:cNvPr id="2050" name="Picture 2" descr="\\s-eacea-fs03-p\EACEA.P9\Eurydice_Studies_Databases\030_Technical_Tools\Templates\Graphs_templates\Maps\excel\PNG\KEY_Not_Appl.png"/>
          <p:cNvPicPr>
            <a:picLocks noChangeAspect="1" noChangeArrowheads="1"/>
          </p:cNvPicPr>
          <p:nvPr/>
        </p:nvPicPr>
        <p:blipFill>
          <a:blip r:embed="rId3" r:link="rId4" cstate="screen">
            <a:extLst>
              <a:ext uri="{28A0092B-C50C-407E-A947-70E740481C1C}">
                <a14:useLocalDpi xmlns:a14="http://schemas.microsoft.com/office/drawing/2010/main" val="0"/>
              </a:ext>
            </a:extLst>
          </a:blip>
          <a:srcRect/>
          <a:stretch>
            <a:fillRect/>
          </a:stretch>
        </p:blipFill>
        <p:spPr bwMode="auto">
          <a:xfrm>
            <a:off x="6249144" y="4383136"/>
            <a:ext cx="270000" cy="27000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123" name="Picture 3" descr="G:\Eurydice_Studies_Databases\030_Technical_Tools\Templates\Graphs_templates\Maps\excel\PNG\C2L.png"/>
          <p:cNvPicPr>
            <a:picLocks noChangeAspect="1" noChangeArrowheads="1"/>
          </p:cNvPicPr>
          <p:nvPr/>
        </p:nvPicPr>
        <p:blipFill>
          <a:blip r:embed="rId5" r:link="rId6" cstate="screen">
            <a:extLst>
              <a:ext uri="{28A0092B-C50C-407E-A947-70E740481C1C}">
                <a14:useLocalDpi xmlns:a14="http://schemas.microsoft.com/office/drawing/2010/main" val="0"/>
              </a:ext>
            </a:extLst>
          </a:blip>
          <a:srcRect/>
          <a:stretch>
            <a:fillRect/>
          </a:stretch>
        </p:blipFill>
        <p:spPr bwMode="auto">
          <a:xfrm>
            <a:off x="6249144" y="2348880"/>
            <a:ext cx="270000" cy="270000"/>
          </a:xfrm>
          <a:prstGeom prst="rect">
            <a:avLst/>
          </a:prstGeom>
          <a:noFill/>
          <a:ln w="15875">
            <a:solidFill>
              <a:schemeClr val="tx1"/>
            </a:solidFill>
          </a:ln>
          <a:extLst>
            <a:ext uri="{909E8E84-426E-40DD-AFC4-6F175D3DCCD1}">
              <a14:hiddenFill xmlns:a14="http://schemas.microsoft.com/office/drawing/2010/main">
                <a:solidFill>
                  <a:srgbClr val="FFFFFF"/>
                </a:solidFill>
              </a14:hiddenFill>
            </a:ext>
          </a:extLst>
        </p:spPr>
      </p:pic>
      <p:pic>
        <p:nvPicPr>
          <p:cNvPr id="5121" name="Picture 1" descr="G:\TOOLS\Templates_Graphs\Maps\Excel\PNG\C2D.png"/>
          <p:cNvPicPr>
            <a:picLocks noChangeAspect="1" noChangeArrowheads="1"/>
          </p:cNvPicPr>
          <p:nvPr/>
        </p:nvPicPr>
        <p:blipFill>
          <a:blip r:embed="rId7" r:link="rId8" cstate="screen">
            <a:extLst>
              <a:ext uri="{28A0092B-C50C-407E-A947-70E740481C1C}">
                <a14:useLocalDpi xmlns:a14="http://schemas.microsoft.com/office/drawing/2010/main" val="0"/>
              </a:ext>
            </a:extLst>
          </a:blip>
          <a:srcRect/>
          <a:stretch>
            <a:fillRect/>
          </a:stretch>
        </p:blipFill>
        <p:spPr bwMode="auto">
          <a:xfrm>
            <a:off x="6249144" y="3375024"/>
            <a:ext cx="270000" cy="270000"/>
          </a:xfrm>
          <a:prstGeom prst="rect">
            <a:avLst/>
          </a:prstGeom>
          <a:noFill/>
          <a:ln w="15875">
            <a:solidFill>
              <a:schemeClr val="tx1"/>
            </a:solidFill>
          </a:ln>
          <a:extLst>
            <a:ext uri="{909E8E84-426E-40DD-AFC4-6F175D3DCCD1}">
              <a14:hiddenFill xmlns:a14="http://schemas.microsoft.com/office/drawing/2010/main">
                <a:solidFill>
                  <a:srgbClr val="FFFFFF"/>
                </a:solidFill>
              </a14:hiddenFill>
            </a:ext>
          </a:extLst>
        </p:spPr>
      </p:pic>
      <p:sp>
        <p:nvSpPr>
          <p:cNvPr id="17" name="Rectangle 16"/>
          <p:cNvSpPr/>
          <p:nvPr/>
        </p:nvSpPr>
        <p:spPr>
          <a:xfrm>
            <a:off x="6609184" y="3104964"/>
            <a:ext cx="2736304" cy="830997"/>
          </a:xfrm>
          <a:prstGeom prst="rect">
            <a:avLst/>
          </a:prstGeom>
        </p:spPr>
        <p:txBody>
          <a:bodyPr wrap="square">
            <a:spAutoFit/>
          </a:bodyPr>
          <a:lstStyle/>
          <a:p>
            <a:r>
              <a:rPr lang="en-GB" sz="1600" b="1" dirty="0"/>
              <a:t>School staff + parents/students</a:t>
            </a:r>
            <a:r>
              <a:rPr lang="en-GB" sz="1600" b="1" dirty="0" smtClean="0"/>
              <a:t>/</a:t>
            </a:r>
            <a:br>
              <a:rPr lang="en-GB" sz="1600" b="1" dirty="0" smtClean="0"/>
            </a:br>
            <a:r>
              <a:rPr lang="en-GB" sz="1600" b="1" dirty="0" smtClean="0"/>
              <a:t>other </a:t>
            </a:r>
            <a:r>
              <a:rPr lang="en-GB" sz="1600" b="1" dirty="0"/>
              <a:t>school stakeholders</a:t>
            </a:r>
            <a:endParaRPr lang="en-US" sz="1600" b="1" dirty="0"/>
          </a:p>
        </p:txBody>
      </p:sp>
      <p:sp>
        <p:nvSpPr>
          <p:cNvPr id="3" name="Slide Number Placeholder 2"/>
          <p:cNvSpPr>
            <a:spLocks noGrp="1"/>
          </p:cNvSpPr>
          <p:nvPr>
            <p:ph type="sldNum" sz="quarter" idx="12"/>
          </p:nvPr>
        </p:nvSpPr>
        <p:spPr/>
        <p:txBody>
          <a:bodyPr/>
          <a:lstStyle/>
          <a:p>
            <a:pPr>
              <a:defRPr/>
            </a:pPr>
            <a:fld id="{ADBAD8C6-E1A9-48FF-823C-C4E667A9507D}" type="slidenum">
              <a:rPr lang="en-GB" smtClean="0"/>
              <a:pPr>
                <a:defRPr/>
              </a:pPr>
              <a:t>18</a:t>
            </a:fld>
            <a:endParaRPr lang="en-GB"/>
          </a:p>
        </p:txBody>
      </p:sp>
      <p:sp>
        <p:nvSpPr>
          <p:cNvPr id="4" name="Rectangle 3"/>
          <p:cNvSpPr/>
          <p:nvPr/>
        </p:nvSpPr>
        <p:spPr>
          <a:xfrm>
            <a:off x="4196062" y="2420888"/>
            <a:ext cx="917239" cy="523220"/>
          </a:xfrm>
          <a:prstGeom prst="rect">
            <a:avLst/>
          </a:prstGeom>
        </p:spPr>
        <p:txBody>
          <a:bodyPr wrap="none">
            <a:spAutoFit/>
          </a:bodyPr>
          <a:lstStyle/>
          <a:p>
            <a:r>
              <a:rPr lang="en-US" sz="1400" b="1" dirty="0">
                <a:latin typeface="Arial Narrow" pitchFamily="34" charset="0"/>
              </a:rPr>
              <a:t>ISCED </a:t>
            </a:r>
            <a:r>
              <a:rPr lang="en-US" sz="1400" b="1" dirty="0" smtClean="0">
                <a:latin typeface="Arial Narrow" pitchFamily="34" charset="0"/>
              </a:rPr>
              <a:t>1</a:t>
            </a:r>
          </a:p>
          <a:p>
            <a:r>
              <a:rPr lang="en-US" sz="1400" b="1" dirty="0" smtClean="0">
                <a:latin typeface="Arial Narrow" pitchFamily="34" charset="0"/>
              </a:rPr>
              <a:t>FR        CY</a:t>
            </a:r>
            <a:endParaRPr lang="fr-BE" sz="1400" dirty="0">
              <a:latin typeface="Arial Narrow" pitchFamily="34" charset="0"/>
            </a:endParaRPr>
          </a:p>
        </p:txBody>
      </p:sp>
      <p:pic>
        <p:nvPicPr>
          <p:cNvPr id="7171" name="Picture 3" descr="\\s-eacea-fs03-p\EACEA.A7\Eurydice_Studies_Databases\010_Studies_Publications\043_Quality_assurance_in_school\Graph\2_02_Internal_evaluation_Stakeholders_FR.jpg"/>
          <p:cNvPicPr>
            <a:picLocks noChangeAspect="1" noChangeArrowheads="1"/>
          </p:cNvPicPr>
          <p:nvPr/>
        </p:nvPicPr>
        <p:blipFill>
          <a:blip r:embed="rId9" r:link="rId10" cstate="screen">
            <a:extLst>
              <a:ext uri="{28A0092B-C50C-407E-A947-70E740481C1C}">
                <a14:useLocalDpi xmlns:a14="http://schemas.microsoft.com/office/drawing/2010/main" val="0"/>
              </a:ext>
            </a:extLst>
          </a:blip>
          <a:srcRect/>
          <a:stretch>
            <a:fillRect/>
          </a:stretch>
        </p:blipFill>
        <p:spPr bwMode="auto">
          <a:xfrm>
            <a:off x="4180619" y="2944108"/>
            <a:ext cx="474062" cy="489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s-eacea-fs03-p\EACEA.A7\Eurydice_Studies_Databases\010_Studies_Publications\043_Quality_assurance_in_school\Graph\2_02_Internal_evaluation_Stakeholders_CY.jpg"/>
          <p:cNvPicPr>
            <a:picLocks noChangeAspect="1" noChangeArrowheads="1"/>
          </p:cNvPicPr>
          <p:nvPr/>
        </p:nvPicPr>
        <p:blipFill>
          <a:blip r:embed="rId11" r:link="rId12" cstate="screen">
            <a:extLst>
              <a:ext uri="{28A0092B-C50C-407E-A947-70E740481C1C}">
                <a14:useLocalDpi xmlns:a14="http://schemas.microsoft.com/office/drawing/2010/main" val="0"/>
              </a:ext>
            </a:extLst>
          </a:blip>
          <a:srcRect/>
          <a:stretch>
            <a:fillRect/>
          </a:stretch>
        </p:blipFill>
        <p:spPr bwMode="auto">
          <a:xfrm>
            <a:off x="4723272" y="2955164"/>
            <a:ext cx="369183"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4196062" y="3520462"/>
            <a:ext cx="1183337" cy="523220"/>
          </a:xfrm>
          <a:prstGeom prst="rect">
            <a:avLst/>
          </a:prstGeom>
        </p:spPr>
        <p:txBody>
          <a:bodyPr wrap="none">
            <a:spAutoFit/>
          </a:bodyPr>
          <a:lstStyle/>
          <a:p>
            <a:r>
              <a:rPr lang="en-US" sz="1400" b="1" dirty="0">
                <a:latin typeface="Arial Narrow" pitchFamily="34" charset="0"/>
              </a:rPr>
              <a:t>ISCED </a:t>
            </a:r>
            <a:r>
              <a:rPr lang="en-US" sz="1400" b="1" dirty="0" smtClean="0">
                <a:latin typeface="Arial Narrow" pitchFamily="34" charset="0"/>
              </a:rPr>
              <a:t>2 and 3</a:t>
            </a:r>
          </a:p>
          <a:p>
            <a:r>
              <a:rPr lang="en-US" sz="1400" b="1" dirty="0" smtClean="0">
                <a:latin typeface="Arial Narrow" pitchFamily="34" charset="0"/>
              </a:rPr>
              <a:t>LU</a:t>
            </a:r>
            <a:endParaRPr lang="fr-BE" sz="1400" dirty="0">
              <a:latin typeface="Arial Narrow" pitchFamily="34" charset="0"/>
            </a:endParaRPr>
          </a:p>
        </p:txBody>
      </p:sp>
      <p:pic>
        <p:nvPicPr>
          <p:cNvPr id="7173" name="Picture 5" descr="\\s-eacea-fs03-p\EACEA.A7\Eurydice_Studies_Databases\010_Studies_Publications\043_Quality_assurance_in_school\Graph\2_02_Internal_evaluation_Stakeholders_LU.jpg"/>
          <p:cNvPicPr>
            <a:picLocks noChangeAspect="1" noChangeArrowheads="1"/>
          </p:cNvPicPr>
          <p:nvPr/>
        </p:nvPicPr>
        <p:blipFill>
          <a:blip r:embed="rId13" r:link="rId14" cstate="screen">
            <a:extLst>
              <a:ext uri="{28A0092B-C50C-407E-A947-70E740481C1C}">
                <a14:useLocalDpi xmlns:a14="http://schemas.microsoft.com/office/drawing/2010/main" val="0"/>
              </a:ext>
            </a:extLst>
          </a:blip>
          <a:srcRect/>
          <a:stretch>
            <a:fillRect/>
          </a:stretch>
        </p:blipFill>
        <p:spPr bwMode="auto">
          <a:xfrm>
            <a:off x="4664968" y="3789040"/>
            <a:ext cx="272338" cy="42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bwMode="auto">
          <a:xfrm>
            <a:off x="4088904" y="2420888"/>
            <a:ext cx="1290495" cy="1962248"/>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BE" sz="2400" b="0" i="0" u="none" strike="noStrike" cap="none" normalizeH="0" baseline="0" smtClean="0">
              <a:ln>
                <a:noFill/>
              </a:ln>
              <a:solidFill>
                <a:srgbClr val="FF0000"/>
              </a:solidFill>
              <a:effectLst/>
              <a:latin typeface="Verdana" pitchFamily="34" charset="0"/>
              <a:sym typeface="Webdings" pitchFamily="18" charset="2"/>
            </a:endParaRPr>
          </a:p>
        </p:txBody>
      </p:sp>
      <p:pic>
        <p:nvPicPr>
          <p:cNvPr id="4098" name="Picture 2" descr="\\s-eacea-fs03-p\EACEA.A7\Eurydice_Studies_Databases\010_Studies_Publications\043_Quality_assurance_in_school\Graph\2_02_Internal_evaluation_Stakeholders.jpg"/>
          <p:cNvPicPr>
            <a:picLocks noChangeAspect="1" noChangeArrowheads="1"/>
          </p:cNvPicPr>
          <p:nvPr/>
        </p:nvPicPr>
        <p:blipFill>
          <a:blip r:embed="rId15" r:link="rId16" cstate="screen">
            <a:extLst>
              <a:ext uri="{28A0092B-C50C-407E-A947-70E740481C1C}">
                <a14:useLocalDpi xmlns:a14="http://schemas.microsoft.com/office/drawing/2010/main" val="0"/>
              </a:ext>
            </a:extLst>
          </a:blip>
          <a:srcRect/>
          <a:stretch>
            <a:fillRect/>
          </a:stretch>
        </p:blipFill>
        <p:spPr bwMode="auto">
          <a:xfrm>
            <a:off x="0" y="1832630"/>
            <a:ext cx="5975137" cy="4548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le 1"/>
          <p:cNvSpPr txBox="1">
            <a:spLocks/>
          </p:cNvSpPr>
          <p:nvPr/>
        </p:nvSpPr>
        <p:spPr bwMode="auto">
          <a:xfrm>
            <a:off x="0" y="6381328"/>
            <a:ext cx="380087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84" tIns="47892" rIns="95784" bIns="47892" numCol="1" anchor="ctr" anchorCtr="0" compatLnSpc="1">
            <a:prstTxWarp prst="textNoShape">
              <a:avLst/>
            </a:prstTxWarp>
          </a:bodyPr>
          <a:lstStyle>
            <a:lvl1pPr algn="l" rtl="0" eaLnBrk="0" fontAlgn="base" hangingPunct="0">
              <a:spcBef>
                <a:spcPct val="0"/>
              </a:spcBef>
              <a:spcAft>
                <a:spcPct val="0"/>
              </a:spcAft>
              <a:defRPr sz="2900" b="1">
                <a:solidFill>
                  <a:srgbClr val="336699"/>
                </a:solidFill>
                <a:latin typeface="+mj-lt"/>
                <a:ea typeface="+mj-ea"/>
                <a:cs typeface="+mj-cs"/>
              </a:defRPr>
            </a:lvl1pPr>
            <a:lvl2pPr algn="l" rtl="0" eaLnBrk="0" fontAlgn="base" hangingPunct="0">
              <a:spcBef>
                <a:spcPct val="0"/>
              </a:spcBef>
              <a:spcAft>
                <a:spcPct val="0"/>
              </a:spcAft>
              <a:defRPr sz="2900" b="1">
                <a:solidFill>
                  <a:srgbClr val="336699"/>
                </a:solidFill>
                <a:latin typeface="Verdana" pitchFamily="34" charset="0"/>
              </a:defRPr>
            </a:lvl2pPr>
            <a:lvl3pPr algn="l" rtl="0" eaLnBrk="0" fontAlgn="base" hangingPunct="0">
              <a:spcBef>
                <a:spcPct val="0"/>
              </a:spcBef>
              <a:spcAft>
                <a:spcPct val="0"/>
              </a:spcAft>
              <a:defRPr sz="2900" b="1">
                <a:solidFill>
                  <a:srgbClr val="336699"/>
                </a:solidFill>
                <a:latin typeface="Verdana" pitchFamily="34" charset="0"/>
              </a:defRPr>
            </a:lvl3pPr>
            <a:lvl4pPr algn="l" rtl="0" eaLnBrk="0" fontAlgn="base" hangingPunct="0">
              <a:spcBef>
                <a:spcPct val="0"/>
              </a:spcBef>
              <a:spcAft>
                <a:spcPct val="0"/>
              </a:spcAft>
              <a:defRPr sz="2900" b="1">
                <a:solidFill>
                  <a:srgbClr val="336699"/>
                </a:solidFill>
                <a:latin typeface="Verdana" pitchFamily="34" charset="0"/>
              </a:defRPr>
            </a:lvl4pPr>
            <a:lvl5pPr algn="l" rtl="0" eaLnBrk="0" fontAlgn="base" hangingPunct="0">
              <a:spcBef>
                <a:spcPct val="0"/>
              </a:spcBef>
              <a:spcAft>
                <a:spcPct val="0"/>
              </a:spcAft>
              <a:defRPr sz="2900" b="1">
                <a:solidFill>
                  <a:srgbClr val="336699"/>
                </a:solidFill>
                <a:latin typeface="Verdana" pitchFamily="34" charset="0"/>
              </a:defRPr>
            </a:lvl5pPr>
            <a:lvl6pPr marL="478919" algn="l" rtl="0" eaLnBrk="1" fontAlgn="base" hangingPunct="1">
              <a:spcBef>
                <a:spcPct val="0"/>
              </a:spcBef>
              <a:spcAft>
                <a:spcPct val="0"/>
              </a:spcAft>
              <a:defRPr sz="2900" b="1">
                <a:solidFill>
                  <a:schemeClr val="bg1"/>
                </a:solidFill>
                <a:latin typeface="Verdana" pitchFamily="34" charset="0"/>
              </a:defRPr>
            </a:lvl6pPr>
            <a:lvl7pPr marL="957838" algn="l" rtl="0" eaLnBrk="1" fontAlgn="base" hangingPunct="1">
              <a:spcBef>
                <a:spcPct val="0"/>
              </a:spcBef>
              <a:spcAft>
                <a:spcPct val="0"/>
              </a:spcAft>
              <a:defRPr sz="2900" b="1">
                <a:solidFill>
                  <a:schemeClr val="bg1"/>
                </a:solidFill>
                <a:latin typeface="Verdana" pitchFamily="34" charset="0"/>
              </a:defRPr>
            </a:lvl7pPr>
            <a:lvl8pPr marL="1436757" algn="l" rtl="0" eaLnBrk="1" fontAlgn="base" hangingPunct="1">
              <a:spcBef>
                <a:spcPct val="0"/>
              </a:spcBef>
              <a:spcAft>
                <a:spcPct val="0"/>
              </a:spcAft>
              <a:defRPr sz="2900" b="1">
                <a:solidFill>
                  <a:schemeClr val="bg1"/>
                </a:solidFill>
                <a:latin typeface="Verdana" pitchFamily="34" charset="0"/>
              </a:defRPr>
            </a:lvl8pPr>
            <a:lvl9pPr marL="1915677" algn="l" rtl="0" eaLnBrk="1" fontAlgn="base" hangingPunct="1">
              <a:spcBef>
                <a:spcPct val="0"/>
              </a:spcBef>
              <a:spcAft>
                <a:spcPct val="0"/>
              </a:spcAft>
              <a:defRPr sz="2900" b="1">
                <a:solidFill>
                  <a:schemeClr val="bg1"/>
                </a:solidFill>
                <a:latin typeface="Verdana" pitchFamily="34" charset="0"/>
              </a:defRPr>
            </a:lvl9pPr>
          </a:lstStyle>
          <a:p>
            <a:endParaRPr lang="en-GB" sz="1200" i="1" kern="0" dirty="0">
              <a:solidFill>
                <a:schemeClr val="bg1">
                  <a:lumMod val="65000"/>
                </a:schemeClr>
              </a:solidFill>
            </a:endParaRPr>
          </a:p>
        </p:txBody>
      </p:sp>
      <p:sp>
        <p:nvSpPr>
          <p:cNvPr id="20" name="Rectangle 4"/>
          <p:cNvSpPr>
            <a:spLocks noChangeArrowheads="1"/>
          </p:cNvSpPr>
          <p:nvPr/>
        </p:nvSpPr>
        <p:spPr bwMode="auto">
          <a:xfrm>
            <a:off x="6249144" y="5877271"/>
            <a:ext cx="14401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200" b="0" i="1"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Source:</a:t>
            </a:r>
            <a:r>
              <a:rPr kumimoji="0" lang="fr-FR" sz="12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Eurydice</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70504358"/>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DBAD8C6-E1A9-48FF-823C-C4E667A9507D}" type="slidenum">
              <a:rPr lang="en-GB" smtClean="0"/>
              <a:pPr>
                <a:defRPr/>
              </a:pPr>
              <a:t>19</a:t>
            </a:fld>
            <a:endParaRPr lang="en-GB"/>
          </a:p>
        </p:txBody>
      </p:sp>
      <p:sp>
        <p:nvSpPr>
          <p:cNvPr id="3" name="TextBox 2"/>
          <p:cNvSpPr txBox="1"/>
          <p:nvPr/>
        </p:nvSpPr>
        <p:spPr>
          <a:xfrm>
            <a:off x="200472" y="1499247"/>
            <a:ext cx="9649072" cy="538609"/>
          </a:xfrm>
          <a:prstGeom prst="rect">
            <a:avLst/>
          </a:prstGeom>
          <a:noFill/>
        </p:spPr>
        <p:txBody>
          <a:bodyPr wrap="square" rtlCol="0">
            <a:spAutoFit/>
          </a:bodyPr>
          <a:lstStyle/>
          <a:p>
            <a:r>
              <a:rPr lang="fr-BE" sz="2900" b="1" dirty="0" err="1" smtClean="0">
                <a:solidFill>
                  <a:srgbClr val="C00000"/>
                </a:solidFill>
                <a:latin typeface="Verdana"/>
              </a:rPr>
              <a:t>Internal</a:t>
            </a:r>
            <a:r>
              <a:rPr lang="fr-BE" sz="2900" b="1" dirty="0" smtClean="0">
                <a:solidFill>
                  <a:srgbClr val="C00000"/>
                </a:solidFill>
                <a:latin typeface="Verdana"/>
              </a:rPr>
              <a:t> </a:t>
            </a:r>
            <a:r>
              <a:rPr lang="fr-BE" sz="2900" b="1" dirty="0" err="1" smtClean="0">
                <a:solidFill>
                  <a:srgbClr val="C00000"/>
                </a:solidFill>
                <a:latin typeface="Verdana"/>
              </a:rPr>
              <a:t>evaluation</a:t>
            </a:r>
            <a:r>
              <a:rPr lang="fr-BE" sz="2900" b="1" dirty="0" smtClean="0">
                <a:solidFill>
                  <a:srgbClr val="C00000"/>
                </a:solidFill>
                <a:latin typeface="Verdana"/>
              </a:rPr>
              <a:t>–Participation </a:t>
            </a:r>
            <a:r>
              <a:rPr lang="fr-BE" sz="2900" b="1" dirty="0" err="1" smtClean="0">
                <a:solidFill>
                  <a:srgbClr val="C00000"/>
                </a:solidFill>
                <a:latin typeface="Verdana"/>
              </a:rPr>
              <a:t>modalities</a:t>
            </a:r>
            <a:r>
              <a:rPr lang="fr-BE" sz="2900" b="1" dirty="0" smtClean="0">
                <a:solidFill>
                  <a:srgbClr val="C00000"/>
                </a:solidFill>
                <a:latin typeface="Verdana"/>
              </a:rPr>
              <a:t>  </a:t>
            </a:r>
            <a:endParaRPr lang="en-GB" sz="2900" b="1" dirty="0">
              <a:solidFill>
                <a:srgbClr val="C00000"/>
              </a:solidFill>
              <a:latin typeface="Verdana"/>
            </a:endParaRPr>
          </a:p>
        </p:txBody>
      </p:sp>
      <p:sp>
        <p:nvSpPr>
          <p:cNvPr id="4" name="TextBox 3"/>
          <p:cNvSpPr txBox="1"/>
          <p:nvPr/>
        </p:nvSpPr>
        <p:spPr>
          <a:xfrm>
            <a:off x="488504" y="2037857"/>
            <a:ext cx="9073008" cy="4524315"/>
          </a:xfrm>
          <a:prstGeom prst="rect">
            <a:avLst/>
          </a:prstGeom>
          <a:noFill/>
        </p:spPr>
        <p:txBody>
          <a:bodyPr wrap="square" rtlCol="0">
            <a:spAutoFit/>
          </a:bodyPr>
          <a:lstStyle/>
          <a:p>
            <a:pPr marL="342900" indent="-342900">
              <a:lnSpc>
                <a:spcPct val="200000"/>
              </a:lnSpc>
              <a:buFont typeface="Arial" pitchFamily="34" charset="0"/>
              <a:buChar char="•"/>
            </a:pPr>
            <a:r>
              <a:rPr lang="en-GB" sz="2400" b="1" dirty="0" smtClean="0">
                <a:solidFill>
                  <a:srgbClr val="336699"/>
                </a:solidFill>
                <a:latin typeface="Verdana"/>
              </a:rPr>
              <a:t>School Council discusses and approves the internal evaluation report</a:t>
            </a:r>
          </a:p>
          <a:p>
            <a:pPr marL="342900" indent="-342900">
              <a:lnSpc>
                <a:spcPct val="200000"/>
              </a:lnSpc>
              <a:buFont typeface="Arial" pitchFamily="34" charset="0"/>
              <a:buChar char="•"/>
            </a:pPr>
            <a:r>
              <a:rPr lang="en-GB" sz="2400" b="1" dirty="0" smtClean="0">
                <a:solidFill>
                  <a:srgbClr val="336699"/>
                </a:solidFill>
                <a:latin typeface="Verdana"/>
              </a:rPr>
              <a:t>Several school stakeholders intervene in data analysis and judgements</a:t>
            </a:r>
          </a:p>
          <a:p>
            <a:pPr marL="342900" indent="-342900">
              <a:lnSpc>
                <a:spcPct val="200000"/>
              </a:lnSpc>
              <a:buFont typeface="Arial" pitchFamily="34" charset="0"/>
              <a:buChar char="•"/>
            </a:pPr>
            <a:r>
              <a:rPr lang="en-GB" sz="2400" b="1" dirty="0" smtClean="0">
                <a:solidFill>
                  <a:srgbClr val="336699"/>
                </a:solidFill>
                <a:latin typeface="Verdana"/>
              </a:rPr>
              <a:t>Internal evaluation group specifically </a:t>
            </a:r>
            <a:r>
              <a:rPr lang="en-GB" sz="2400" b="1" dirty="0">
                <a:solidFill>
                  <a:srgbClr val="336699"/>
                </a:solidFill>
                <a:latin typeface="Verdana"/>
              </a:rPr>
              <a:t>set up </a:t>
            </a:r>
            <a:r>
              <a:rPr lang="en-GB" sz="2400" b="1" dirty="0" smtClean="0">
                <a:solidFill>
                  <a:srgbClr val="336699"/>
                </a:solidFill>
                <a:latin typeface="Verdana"/>
              </a:rPr>
              <a:t>carry out all steps</a:t>
            </a:r>
            <a:endParaRPr lang="en-GB" sz="2400" b="1" dirty="0">
              <a:solidFill>
                <a:srgbClr val="336699"/>
              </a:solidFill>
              <a:latin typeface="Verdana"/>
            </a:endParaRPr>
          </a:p>
        </p:txBody>
      </p:sp>
      <p:sp>
        <p:nvSpPr>
          <p:cNvPr id="5" name="Title 1"/>
          <p:cNvSpPr txBox="1">
            <a:spLocks/>
          </p:cNvSpPr>
          <p:nvPr/>
        </p:nvSpPr>
        <p:spPr bwMode="auto">
          <a:xfrm>
            <a:off x="0" y="6381328"/>
            <a:ext cx="380087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84" tIns="47892" rIns="95784" bIns="47892" numCol="1" anchor="ctr" anchorCtr="0" compatLnSpc="1">
            <a:prstTxWarp prst="textNoShape">
              <a:avLst/>
            </a:prstTxWarp>
          </a:bodyPr>
          <a:lstStyle>
            <a:lvl1pPr algn="l" rtl="0" eaLnBrk="0" fontAlgn="base" hangingPunct="0">
              <a:spcBef>
                <a:spcPct val="0"/>
              </a:spcBef>
              <a:spcAft>
                <a:spcPct val="0"/>
              </a:spcAft>
              <a:defRPr sz="2900" b="1">
                <a:solidFill>
                  <a:srgbClr val="336699"/>
                </a:solidFill>
                <a:latin typeface="+mj-lt"/>
                <a:ea typeface="+mj-ea"/>
                <a:cs typeface="+mj-cs"/>
              </a:defRPr>
            </a:lvl1pPr>
            <a:lvl2pPr algn="l" rtl="0" eaLnBrk="0" fontAlgn="base" hangingPunct="0">
              <a:spcBef>
                <a:spcPct val="0"/>
              </a:spcBef>
              <a:spcAft>
                <a:spcPct val="0"/>
              </a:spcAft>
              <a:defRPr sz="2900" b="1">
                <a:solidFill>
                  <a:srgbClr val="336699"/>
                </a:solidFill>
                <a:latin typeface="Verdana" pitchFamily="34" charset="0"/>
              </a:defRPr>
            </a:lvl2pPr>
            <a:lvl3pPr algn="l" rtl="0" eaLnBrk="0" fontAlgn="base" hangingPunct="0">
              <a:spcBef>
                <a:spcPct val="0"/>
              </a:spcBef>
              <a:spcAft>
                <a:spcPct val="0"/>
              </a:spcAft>
              <a:defRPr sz="2900" b="1">
                <a:solidFill>
                  <a:srgbClr val="336699"/>
                </a:solidFill>
                <a:latin typeface="Verdana" pitchFamily="34" charset="0"/>
              </a:defRPr>
            </a:lvl3pPr>
            <a:lvl4pPr algn="l" rtl="0" eaLnBrk="0" fontAlgn="base" hangingPunct="0">
              <a:spcBef>
                <a:spcPct val="0"/>
              </a:spcBef>
              <a:spcAft>
                <a:spcPct val="0"/>
              </a:spcAft>
              <a:defRPr sz="2900" b="1">
                <a:solidFill>
                  <a:srgbClr val="336699"/>
                </a:solidFill>
                <a:latin typeface="Verdana" pitchFamily="34" charset="0"/>
              </a:defRPr>
            </a:lvl4pPr>
            <a:lvl5pPr algn="l" rtl="0" eaLnBrk="0" fontAlgn="base" hangingPunct="0">
              <a:spcBef>
                <a:spcPct val="0"/>
              </a:spcBef>
              <a:spcAft>
                <a:spcPct val="0"/>
              </a:spcAft>
              <a:defRPr sz="2900" b="1">
                <a:solidFill>
                  <a:srgbClr val="336699"/>
                </a:solidFill>
                <a:latin typeface="Verdana" pitchFamily="34" charset="0"/>
              </a:defRPr>
            </a:lvl5pPr>
            <a:lvl6pPr marL="478919" algn="l" rtl="0" eaLnBrk="1" fontAlgn="base" hangingPunct="1">
              <a:spcBef>
                <a:spcPct val="0"/>
              </a:spcBef>
              <a:spcAft>
                <a:spcPct val="0"/>
              </a:spcAft>
              <a:defRPr sz="2900" b="1">
                <a:solidFill>
                  <a:schemeClr val="bg1"/>
                </a:solidFill>
                <a:latin typeface="Verdana" pitchFamily="34" charset="0"/>
              </a:defRPr>
            </a:lvl6pPr>
            <a:lvl7pPr marL="957838" algn="l" rtl="0" eaLnBrk="1" fontAlgn="base" hangingPunct="1">
              <a:spcBef>
                <a:spcPct val="0"/>
              </a:spcBef>
              <a:spcAft>
                <a:spcPct val="0"/>
              </a:spcAft>
              <a:defRPr sz="2900" b="1">
                <a:solidFill>
                  <a:schemeClr val="bg1"/>
                </a:solidFill>
                <a:latin typeface="Verdana" pitchFamily="34" charset="0"/>
              </a:defRPr>
            </a:lvl7pPr>
            <a:lvl8pPr marL="1436757" algn="l" rtl="0" eaLnBrk="1" fontAlgn="base" hangingPunct="1">
              <a:spcBef>
                <a:spcPct val="0"/>
              </a:spcBef>
              <a:spcAft>
                <a:spcPct val="0"/>
              </a:spcAft>
              <a:defRPr sz="2900" b="1">
                <a:solidFill>
                  <a:schemeClr val="bg1"/>
                </a:solidFill>
                <a:latin typeface="Verdana" pitchFamily="34" charset="0"/>
              </a:defRPr>
            </a:lvl8pPr>
            <a:lvl9pPr marL="1915677" algn="l" rtl="0" eaLnBrk="1" fontAlgn="base" hangingPunct="1">
              <a:spcBef>
                <a:spcPct val="0"/>
              </a:spcBef>
              <a:spcAft>
                <a:spcPct val="0"/>
              </a:spcAft>
              <a:defRPr sz="2900" b="1">
                <a:solidFill>
                  <a:schemeClr val="bg1"/>
                </a:solidFill>
                <a:latin typeface="Verdana" pitchFamily="34" charset="0"/>
              </a:defRPr>
            </a:lvl9pPr>
          </a:lstStyle>
          <a:p>
            <a:endParaRPr lang="en-GB" sz="1200" i="1" kern="0" dirty="0">
              <a:solidFill>
                <a:prstClr val="white">
                  <a:lumMod val="65000"/>
                </a:prstClr>
              </a:solidFill>
            </a:endParaRPr>
          </a:p>
        </p:txBody>
      </p:sp>
    </p:spTree>
    <p:extLst>
      <p:ext uri="{BB962C8B-B14F-4D97-AF65-F5344CB8AC3E}">
        <p14:creationId xmlns:p14="http://schemas.microsoft.com/office/powerpoint/2010/main" val="1628478087"/>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5"/>
          <p:cNvSpPr>
            <a:spLocks noChangeArrowheads="1"/>
          </p:cNvSpPr>
          <p:nvPr/>
        </p:nvSpPr>
        <p:spPr bwMode="auto">
          <a:xfrm>
            <a:off x="128464" y="1196752"/>
            <a:ext cx="2736304"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sz="2400" b="1" dirty="0" smtClean="0">
                <a:solidFill>
                  <a:srgbClr val="C00000"/>
                </a:solidFill>
              </a:rPr>
              <a:t>Eurydice Network in 2015</a:t>
            </a:r>
          </a:p>
        </p:txBody>
      </p:sp>
      <p:sp>
        <p:nvSpPr>
          <p:cNvPr id="8198" name="Rectangle 8"/>
          <p:cNvSpPr>
            <a:spLocks noChangeArrowheads="1"/>
          </p:cNvSpPr>
          <p:nvPr/>
        </p:nvSpPr>
        <p:spPr bwMode="auto">
          <a:xfrm>
            <a:off x="8177214" y="5949950"/>
            <a:ext cx="1728787" cy="9080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Slide Number Placeholder 1"/>
          <p:cNvSpPr txBox="1">
            <a:spLocks/>
          </p:cNvSpPr>
          <p:nvPr/>
        </p:nvSpPr>
        <p:spPr>
          <a:xfrm>
            <a:off x="7391400" y="6467475"/>
            <a:ext cx="2311400" cy="273893"/>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475F56CD-7EFE-4DED-BB3B-9194CCA94873}" type="slidenum">
              <a:rPr lang="en-GB" sz="1200" smtClean="0"/>
              <a:pPr algn="r"/>
              <a:t>2</a:t>
            </a:fld>
            <a:endParaRPr lang="en-GB" sz="1200" dirty="0"/>
          </a:p>
        </p:txBody>
      </p:sp>
      <p:pic>
        <p:nvPicPr>
          <p:cNvPr id="13" name="Picture 12"/>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344488" y="1196752"/>
            <a:ext cx="8598040" cy="5471480"/>
          </a:xfrm>
          <a:prstGeom prst="rect">
            <a:avLst/>
          </a:prstGeom>
        </p:spPr>
      </p:pic>
      <p:sp>
        <p:nvSpPr>
          <p:cNvPr id="14" name="Text Box 3"/>
          <p:cNvSpPr txBox="1">
            <a:spLocks noChangeArrowheads="1"/>
          </p:cNvSpPr>
          <p:nvPr/>
        </p:nvSpPr>
        <p:spPr bwMode="auto">
          <a:xfrm>
            <a:off x="4668783" y="1955024"/>
            <a:ext cx="2642878" cy="509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lIns="99569" tIns="49785" rIns="99569" bIns="49785">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marL="0" marR="0" lvl="0" indent="0" defTabSz="914400" eaLnBrk="0" fontAlgn="auto" latinLnBrk="0" hangingPunct="0">
              <a:lnSpc>
                <a:spcPct val="100000"/>
              </a:lnSpc>
              <a:spcBef>
                <a:spcPct val="50000"/>
              </a:spcBef>
              <a:spcAft>
                <a:spcPts val="0"/>
              </a:spcAft>
              <a:buClrTx/>
              <a:buSzTx/>
              <a:buFontTx/>
              <a:buNone/>
              <a:tabLst/>
              <a:defRPr/>
            </a:pPr>
            <a:r>
              <a:rPr kumimoji="0" lang="en-GB" sz="2600" b="1" i="0" u="none" strike="noStrike" kern="0" cap="none" spc="0" normalizeH="0" baseline="0" dirty="0" smtClean="0">
                <a:ln>
                  <a:noFill/>
                </a:ln>
                <a:solidFill>
                  <a:srgbClr val="C00000"/>
                </a:solidFill>
                <a:effectLst/>
                <a:uLnTx/>
                <a:uFillTx/>
                <a:latin typeface="Arial" charset="0"/>
                <a:ea typeface="ＭＳ Ｐゴシック" charset="0"/>
              </a:rPr>
              <a:t>37 COUNTRIES</a:t>
            </a:r>
            <a:endParaRPr kumimoji="0" lang="en-GB" sz="2600" b="1" i="0" u="none" strike="noStrike" kern="0" cap="none" spc="0" normalizeH="0" baseline="0" dirty="0">
              <a:ln>
                <a:noFill/>
              </a:ln>
              <a:solidFill>
                <a:srgbClr val="C00000"/>
              </a:solidFill>
              <a:effectLst/>
              <a:uLnTx/>
              <a:uFillTx/>
              <a:latin typeface="Arial" charset="0"/>
              <a:ea typeface="ＭＳ Ｐゴシック" charset="0"/>
            </a:endParaRPr>
          </a:p>
        </p:txBody>
      </p:sp>
      <p:sp>
        <p:nvSpPr>
          <p:cNvPr id="15" name="ZoneTexte 3"/>
          <p:cNvSpPr txBox="1">
            <a:spLocks noChangeArrowheads="1"/>
          </p:cNvSpPr>
          <p:nvPr/>
        </p:nvSpPr>
        <p:spPr bwMode="auto">
          <a:xfrm>
            <a:off x="1937158" y="4747561"/>
            <a:ext cx="3199148" cy="469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9569" tIns="49785" rIns="99569" bIns="49785">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dirty="0" smtClean="0">
                <a:ln>
                  <a:noFill/>
                </a:ln>
                <a:solidFill>
                  <a:srgbClr val="C00000"/>
                </a:solidFill>
                <a:effectLst/>
                <a:uLnTx/>
                <a:uFillTx/>
                <a:latin typeface="Arial" pitchFamily="34" charset="0"/>
                <a:ea typeface="ＭＳ Ｐゴシック" pitchFamily="34" charset="-128"/>
              </a:rPr>
              <a:t>41 </a:t>
            </a:r>
            <a:r>
              <a:rPr kumimoji="0" lang="en-GB" sz="2400" b="1" i="0" u="none" strike="noStrike" kern="0" cap="none" spc="0" normalizeH="0" baseline="0" dirty="0">
                <a:ln>
                  <a:noFill/>
                </a:ln>
                <a:solidFill>
                  <a:srgbClr val="C00000"/>
                </a:solidFill>
                <a:effectLst/>
                <a:uLnTx/>
                <a:uFillTx/>
                <a:latin typeface="Arial" pitchFamily="34" charset="0"/>
                <a:ea typeface="ＭＳ Ｐゴシック" pitchFamily="34" charset="-128"/>
              </a:rPr>
              <a:t>NATIONAL UNITS</a:t>
            </a:r>
          </a:p>
        </p:txBody>
      </p:sp>
      <p:sp>
        <p:nvSpPr>
          <p:cNvPr id="16" name="ZoneTexte 2"/>
          <p:cNvSpPr txBox="1">
            <a:spLocks noChangeArrowheads="1"/>
          </p:cNvSpPr>
          <p:nvPr/>
        </p:nvSpPr>
        <p:spPr bwMode="auto">
          <a:xfrm>
            <a:off x="2211348" y="5256896"/>
            <a:ext cx="2925657" cy="30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9569" tIns="49785" rIns="99569" bIns="49785">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dirty="0" smtClean="0">
                <a:ln>
                  <a:noFill/>
                </a:ln>
                <a:solidFill>
                  <a:srgbClr val="003A80"/>
                </a:solidFill>
                <a:effectLst/>
                <a:uLnTx/>
                <a:uFillTx/>
                <a:latin typeface="Verdana" pitchFamily="34" charset="0"/>
                <a:ea typeface="ＭＳ Ｐゴシック" pitchFamily="34" charset="-128"/>
              </a:rPr>
              <a:t>(under Ministries</a:t>
            </a:r>
            <a:r>
              <a:rPr kumimoji="0" lang="en-GB" altLang="ja-JP" sz="1300" b="0" i="0" u="none" strike="noStrike" kern="0" cap="none" spc="0" normalizeH="0" baseline="0" dirty="0" smtClean="0">
                <a:ln>
                  <a:noFill/>
                </a:ln>
                <a:solidFill>
                  <a:srgbClr val="003A80"/>
                </a:solidFill>
                <a:effectLst/>
                <a:uLnTx/>
                <a:uFillTx/>
                <a:latin typeface="Verdana" pitchFamily="34" charset="0"/>
                <a:ea typeface="ＭＳ Ｐゴシック" pitchFamily="34" charset="-128"/>
              </a:rPr>
              <a:t>’ responsibility)</a:t>
            </a:r>
            <a:endParaRPr kumimoji="0" lang="en-GB" altLang="ja-JP" sz="1300" b="0" i="0" u="none" strike="noStrike" kern="0" cap="none" spc="0" normalizeH="0" baseline="0" dirty="0">
              <a:ln>
                <a:noFill/>
              </a:ln>
              <a:solidFill>
                <a:srgbClr val="C0504D"/>
              </a:solidFill>
              <a:effectLst/>
              <a:uLnTx/>
              <a:uFillTx/>
              <a:ea typeface="ＭＳ Ｐゴシック" pitchFamily="34" charset="-128"/>
            </a:endParaRPr>
          </a:p>
        </p:txBody>
      </p:sp>
    </p:spTree>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8913440" y="4653136"/>
            <a:ext cx="992560" cy="2204864"/>
          </a:xfrm>
          <a:prstGeom prst="rect">
            <a:avLst/>
          </a:prstGeom>
          <a:solidFill>
            <a:schemeClr val="bg1"/>
          </a:solidFill>
          <a:ln w="285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rgbClr val="FF0000"/>
              </a:solidFill>
              <a:effectLst/>
              <a:latin typeface="Verdana" pitchFamily="34" charset="0"/>
              <a:sym typeface="Webdings" pitchFamily="18" charset="2"/>
            </a:endParaRPr>
          </a:p>
        </p:txBody>
      </p:sp>
      <p:sp>
        <p:nvSpPr>
          <p:cNvPr id="5" name="Rectangle 4"/>
          <p:cNvSpPr/>
          <p:nvPr/>
        </p:nvSpPr>
        <p:spPr>
          <a:xfrm>
            <a:off x="2144688" y="1268760"/>
            <a:ext cx="7761312" cy="707886"/>
          </a:xfrm>
          <a:prstGeom prst="rect">
            <a:avLst/>
          </a:prstGeom>
        </p:spPr>
        <p:txBody>
          <a:bodyPr wrap="square">
            <a:spAutoFit/>
          </a:bodyPr>
          <a:lstStyle/>
          <a:p>
            <a:r>
              <a:rPr lang="en-GB" sz="2000" b="1" dirty="0">
                <a:solidFill>
                  <a:srgbClr val="C00000"/>
                </a:solidFill>
                <a:latin typeface="Arial Narrow" panose="020B0606020202030204" pitchFamily="34" charset="0"/>
              </a:rPr>
              <a:t>Figure 2.3: Supporting measures available </a:t>
            </a:r>
            <a:r>
              <a:rPr lang="en-GB" sz="2000" b="1" dirty="0" smtClean="0">
                <a:solidFill>
                  <a:srgbClr val="C00000"/>
                </a:solidFill>
                <a:latin typeface="Arial Narrow" panose="020B0606020202030204" pitchFamily="34" charset="0"/>
              </a:rPr>
              <a:t>to internal </a:t>
            </a:r>
            <a:r>
              <a:rPr lang="en-GB" sz="2000" b="1" dirty="0">
                <a:solidFill>
                  <a:srgbClr val="C00000"/>
                </a:solidFill>
                <a:latin typeface="Arial Narrow" panose="020B0606020202030204" pitchFamily="34" charset="0"/>
              </a:rPr>
              <a:t>evaluators of </a:t>
            </a:r>
            <a:r>
              <a:rPr lang="en-GB" sz="2000" b="1" dirty="0" smtClean="0">
                <a:solidFill>
                  <a:srgbClr val="C00000"/>
                </a:solidFill>
                <a:latin typeface="Arial Narrow" panose="020B0606020202030204" pitchFamily="34" charset="0"/>
              </a:rPr>
              <a:t/>
            </a:r>
            <a:br>
              <a:rPr lang="en-GB" sz="2000" b="1" dirty="0" smtClean="0">
                <a:solidFill>
                  <a:srgbClr val="C00000"/>
                </a:solidFill>
                <a:latin typeface="Arial Narrow" panose="020B0606020202030204" pitchFamily="34" charset="0"/>
              </a:rPr>
            </a:br>
            <a:r>
              <a:rPr lang="en-GB" sz="2000" b="1" dirty="0" smtClean="0">
                <a:solidFill>
                  <a:srgbClr val="C00000"/>
                </a:solidFill>
                <a:latin typeface="Arial Narrow" panose="020B0606020202030204" pitchFamily="34" charset="0"/>
              </a:rPr>
              <a:t>                    schools; full-time </a:t>
            </a:r>
            <a:r>
              <a:rPr lang="en-GB" sz="2000" b="1" dirty="0">
                <a:solidFill>
                  <a:srgbClr val="C00000"/>
                </a:solidFill>
                <a:latin typeface="Arial Narrow" panose="020B0606020202030204" pitchFamily="34" charset="0"/>
              </a:rPr>
              <a:t>compulsory general education, 2013/14</a:t>
            </a:r>
            <a:endParaRPr lang="en-US" sz="2000" b="1" dirty="0">
              <a:solidFill>
                <a:srgbClr val="C00000"/>
              </a:solidFill>
              <a:latin typeface="Arial Narrow" panose="020B0606020202030204" pitchFamily="34" charset="0"/>
            </a:endParaRPr>
          </a:p>
        </p:txBody>
      </p:sp>
      <p:sp>
        <p:nvSpPr>
          <p:cNvPr id="13" name="Rectangle 12"/>
          <p:cNvSpPr/>
          <p:nvPr/>
        </p:nvSpPr>
        <p:spPr>
          <a:xfrm>
            <a:off x="509115" y="2047259"/>
            <a:ext cx="1851597" cy="314702"/>
          </a:xfrm>
          <a:prstGeom prst="rect">
            <a:avLst/>
          </a:prstGeom>
        </p:spPr>
        <p:txBody>
          <a:bodyPr wrap="none">
            <a:spAutoFit/>
          </a:bodyPr>
          <a:lstStyle/>
          <a:p>
            <a:pPr algn="r">
              <a:lnSpc>
                <a:spcPct val="85000"/>
              </a:lnSpc>
            </a:pPr>
            <a:r>
              <a:rPr lang="en-GB" sz="1700" b="1" dirty="0">
                <a:solidFill>
                  <a:srgbClr val="0033CC"/>
                </a:solidFill>
                <a:latin typeface="Arial Narrow"/>
                <a:ea typeface="Times New Roman"/>
                <a:cs typeface="Times New Roman"/>
              </a:rPr>
              <a:t>Training in int. </a:t>
            </a:r>
            <a:r>
              <a:rPr lang="en-GB" sz="1700" b="1" dirty="0" err="1">
                <a:solidFill>
                  <a:srgbClr val="0033CC"/>
                </a:solidFill>
                <a:latin typeface="Arial Narrow"/>
                <a:ea typeface="Times New Roman"/>
                <a:cs typeface="Times New Roman"/>
              </a:rPr>
              <a:t>eval</a:t>
            </a:r>
            <a:r>
              <a:rPr lang="en-GB" sz="1700" b="1" dirty="0">
                <a:solidFill>
                  <a:srgbClr val="0033CC"/>
                </a:solidFill>
                <a:latin typeface="Arial Narrow"/>
                <a:ea typeface="Times New Roman"/>
                <a:cs typeface="Times New Roman"/>
              </a:rPr>
              <a:t>.</a:t>
            </a:r>
            <a:endParaRPr lang="en-US" sz="1700" b="1" dirty="0">
              <a:solidFill>
                <a:srgbClr val="0033CC"/>
              </a:solidFill>
              <a:latin typeface="Arial Narrow"/>
              <a:ea typeface="Times New Roman"/>
              <a:cs typeface="Times New Roman"/>
            </a:endParaRPr>
          </a:p>
        </p:txBody>
      </p:sp>
      <p:sp>
        <p:nvSpPr>
          <p:cNvPr id="14" name="Rectangle 13"/>
          <p:cNvSpPr/>
          <p:nvPr/>
        </p:nvSpPr>
        <p:spPr>
          <a:xfrm>
            <a:off x="617927" y="2420888"/>
            <a:ext cx="1742785" cy="510909"/>
          </a:xfrm>
          <a:prstGeom prst="rect">
            <a:avLst/>
          </a:prstGeom>
        </p:spPr>
        <p:txBody>
          <a:bodyPr wrap="none">
            <a:spAutoFit/>
          </a:bodyPr>
          <a:lstStyle/>
          <a:p>
            <a:pPr algn="r">
              <a:lnSpc>
                <a:spcPct val="85000"/>
              </a:lnSpc>
            </a:pPr>
            <a:r>
              <a:rPr lang="en-GB" sz="1600" b="1" dirty="0">
                <a:latin typeface="Arial Narrow" panose="020B0606020202030204" pitchFamily="34" charset="0"/>
              </a:rPr>
              <a:t>External </a:t>
            </a:r>
            <a:r>
              <a:rPr lang="en-GB" sz="1600" b="1" dirty="0" smtClean="0">
                <a:latin typeface="Arial Narrow" panose="020B0606020202030204" pitchFamily="34" charset="0"/>
              </a:rPr>
              <a:t>evaluation</a:t>
            </a:r>
            <a:br>
              <a:rPr lang="en-GB" sz="1600" b="1" dirty="0" smtClean="0">
                <a:latin typeface="Arial Narrow" panose="020B0606020202030204" pitchFamily="34" charset="0"/>
              </a:rPr>
            </a:br>
            <a:r>
              <a:rPr lang="en-GB" sz="1600" b="1" dirty="0" smtClean="0">
                <a:latin typeface="Arial Narrow" panose="020B0606020202030204" pitchFamily="34" charset="0"/>
              </a:rPr>
              <a:t>framework</a:t>
            </a:r>
            <a:endParaRPr lang="en-US" sz="1600" b="1" dirty="0">
              <a:latin typeface="Arial Narrow" panose="020B0606020202030204" pitchFamily="34" charset="0"/>
            </a:endParaRPr>
          </a:p>
        </p:txBody>
      </p:sp>
      <p:sp>
        <p:nvSpPr>
          <p:cNvPr id="15" name="Rectangle 14"/>
          <p:cNvSpPr/>
          <p:nvPr/>
        </p:nvSpPr>
        <p:spPr>
          <a:xfrm>
            <a:off x="-95410" y="2944252"/>
            <a:ext cx="2456122" cy="537070"/>
          </a:xfrm>
          <a:prstGeom prst="rect">
            <a:avLst/>
          </a:prstGeom>
        </p:spPr>
        <p:txBody>
          <a:bodyPr wrap="none">
            <a:spAutoFit/>
          </a:bodyPr>
          <a:lstStyle/>
          <a:p>
            <a:pPr algn="r">
              <a:lnSpc>
                <a:spcPct val="85000"/>
              </a:lnSpc>
            </a:pPr>
            <a:r>
              <a:rPr lang="en-GB" sz="1700" b="1" dirty="0">
                <a:solidFill>
                  <a:srgbClr val="0033CC"/>
                </a:solidFill>
                <a:latin typeface="Arial Narrow"/>
                <a:ea typeface="Times New Roman"/>
                <a:cs typeface="Times New Roman"/>
              </a:rPr>
              <a:t>Indic. enabling schools</a:t>
            </a:r>
          </a:p>
          <a:p>
            <a:pPr algn="r">
              <a:lnSpc>
                <a:spcPct val="85000"/>
              </a:lnSpc>
            </a:pPr>
            <a:r>
              <a:rPr lang="en-GB" sz="1700" b="1" dirty="0">
                <a:solidFill>
                  <a:srgbClr val="0033CC"/>
                </a:solidFill>
                <a:latin typeface="Arial Narrow"/>
                <a:ea typeface="Times New Roman"/>
                <a:cs typeface="Times New Roman"/>
              </a:rPr>
              <a:t>to compare with other sch.</a:t>
            </a:r>
            <a:endParaRPr lang="en-US" sz="1700" b="1" dirty="0">
              <a:solidFill>
                <a:srgbClr val="0033CC"/>
              </a:solidFill>
              <a:latin typeface="Arial Narrow"/>
              <a:ea typeface="Times New Roman"/>
              <a:cs typeface="Times New Roman"/>
            </a:endParaRPr>
          </a:p>
        </p:txBody>
      </p:sp>
      <p:sp>
        <p:nvSpPr>
          <p:cNvPr id="16" name="Rectangle 15"/>
          <p:cNvSpPr/>
          <p:nvPr/>
        </p:nvSpPr>
        <p:spPr>
          <a:xfrm>
            <a:off x="229268" y="3446769"/>
            <a:ext cx="2131444" cy="486287"/>
          </a:xfrm>
          <a:prstGeom prst="rect">
            <a:avLst/>
          </a:prstGeom>
        </p:spPr>
        <p:txBody>
          <a:bodyPr wrap="square">
            <a:spAutoFit/>
          </a:bodyPr>
          <a:lstStyle/>
          <a:p>
            <a:pPr algn="r">
              <a:lnSpc>
                <a:spcPct val="80000"/>
              </a:lnSpc>
            </a:pPr>
            <a:r>
              <a:rPr lang="en-GB" sz="1600" b="1" dirty="0">
                <a:latin typeface="Arial Narrow" panose="020B0606020202030204" pitchFamily="34" charset="0"/>
              </a:rPr>
              <a:t>Guidelines and </a:t>
            </a:r>
            <a:r>
              <a:rPr lang="en-GB" sz="1600" b="1" dirty="0" smtClean="0">
                <a:latin typeface="Arial Narrow" panose="020B0606020202030204" pitchFamily="34" charset="0"/>
              </a:rPr>
              <a:t>manuals</a:t>
            </a:r>
            <a:br>
              <a:rPr lang="en-GB" sz="1600" b="1" dirty="0" smtClean="0">
                <a:latin typeface="Arial Narrow" panose="020B0606020202030204" pitchFamily="34" charset="0"/>
              </a:rPr>
            </a:br>
            <a:r>
              <a:rPr lang="en-GB" sz="1600" b="1" dirty="0" smtClean="0">
                <a:latin typeface="Arial Narrow" panose="020B0606020202030204" pitchFamily="34" charset="0"/>
              </a:rPr>
              <a:t>specific </a:t>
            </a:r>
            <a:r>
              <a:rPr lang="en-GB" sz="1600" b="1" dirty="0">
                <a:latin typeface="Arial Narrow" panose="020B0606020202030204" pitchFamily="34" charset="0"/>
              </a:rPr>
              <a:t>to </a:t>
            </a:r>
            <a:r>
              <a:rPr lang="en-GB" sz="1600" b="1" dirty="0" smtClean="0">
                <a:latin typeface="Arial Narrow" panose="020B0606020202030204" pitchFamily="34" charset="0"/>
              </a:rPr>
              <a:t>int. </a:t>
            </a:r>
            <a:r>
              <a:rPr lang="en-GB" sz="1600" b="1" dirty="0" err="1" smtClean="0">
                <a:latin typeface="Arial Narrow" panose="020B0606020202030204" pitchFamily="34" charset="0"/>
              </a:rPr>
              <a:t>eval</a:t>
            </a:r>
            <a:r>
              <a:rPr lang="en-GB" sz="1600" b="1" dirty="0" smtClean="0">
                <a:latin typeface="Arial Narrow" panose="020B0606020202030204" pitchFamily="34" charset="0"/>
              </a:rPr>
              <a:t>.</a:t>
            </a:r>
            <a:endParaRPr lang="en-US" sz="1600" b="1" dirty="0">
              <a:latin typeface="Arial Narrow" panose="020B0606020202030204" pitchFamily="34" charset="0"/>
            </a:endParaRPr>
          </a:p>
        </p:txBody>
      </p:sp>
      <p:sp>
        <p:nvSpPr>
          <p:cNvPr id="17" name="Rectangle 16"/>
          <p:cNvSpPr/>
          <p:nvPr/>
        </p:nvSpPr>
        <p:spPr>
          <a:xfrm>
            <a:off x="965778" y="3991475"/>
            <a:ext cx="1394934" cy="314702"/>
          </a:xfrm>
          <a:prstGeom prst="rect">
            <a:avLst/>
          </a:prstGeom>
        </p:spPr>
        <p:txBody>
          <a:bodyPr wrap="none">
            <a:spAutoFit/>
          </a:bodyPr>
          <a:lstStyle/>
          <a:p>
            <a:pPr algn="r">
              <a:lnSpc>
                <a:spcPct val="85000"/>
              </a:lnSpc>
            </a:pPr>
            <a:r>
              <a:rPr lang="en-GB" sz="1700" b="1" dirty="0">
                <a:solidFill>
                  <a:srgbClr val="0033CC"/>
                </a:solidFill>
                <a:latin typeface="Arial Narrow"/>
                <a:ea typeface="Times New Roman"/>
                <a:cs typeface="Times New Roman"/>
              </a:rPr>
              <a:t>Online forums</a:t>
            </a:r>
            <a:endParaRPr lang="en-US" sz="1700" b="1" dirty="0">
              <a:solidFill>
                <a:srgbClr val="0033CC"/>
              </a:solidFill>
              <a:latin typeface="Arial Narrow"/>
              <a:ea typeface="Times New Roman"/>
              <a:cs typeface="Times New Roman"/>
            </a:endParaRPr>
          </a:p>
        </p:txBody>
      </p:sp>
      <p:sp>
        <p:nvSpPr>
          <p:cNvPr id="18" name="Rectangle 17"/>
          <p:cNvSpPr/>
          <p:nvPr/>
        </p:nvSpPr>
        <p:spPr>
          <a:xfrm>
            <a:off x="229268" y="4482450"/>
            <a:ext cx="2131444" cy="314702"/>
          </a:xfrm>
          <a:prstGeom prst="rect">
            <a:avLst/>
          </a:prstGeom>
        </p:spPr>
        <p:txBody>
          <a:bodyPr wrap="square">
            <a:spAutoFit/>
          </a:bodyPr>
          <a:lstStyle/>
          <a:p>
            <a:pPr algn="r">
              <a:lnSpc>
                <a:spcPct val="85000"/>
              </a:lnSpc>
            </a:pPr>
            <a:r>
              <a:rPr lang="en-GB" sz="1700" b="1" dirty="0">
                <a:latin typeface="Arial Narrow" panose="020B0606020202030204" pitchFamily="34" charset="0"/>
              </a:rPr>
              <a:t>External specialists</a:t>
            </a:r>
            <a:endParaRPr lang="en-US" sz="1700" b="1" dirty="0">
              <a:latin typeface="Arial Narrow" panose="020B0606020202030204" pitchFamily="34" charset="0"/>
            </a:endParaRPr>
          </a:p>
        </p:txBody>
      </p:sp>
      <p:sp>
        <p:nvSpPr>
          <p:cNvPr id="19" name="Rectangle 18"/>
          <p:cNvSpPr/>
          <p:nvPr/>
        </p:nvSpPr>
        <p:spPr>
          <a:xfrm>
            <a:off x="688459" y="4869160"/>
            <a:ext cx="1672253" cy="353943"/>
          </a:xfrm>
          <a:prstGeom prst="rect">
            <a:avLst/>
          </a:prstGeom>
        </p:spPr>
        <p:txBody>
          <a:bodyPr wrap="none">
            <a:spAutoFit/>
          </a:bodyPr>
          <a:lstStyle/>
          <a:p>
            <a:pPr algn="r"/>
            <a:r>
              <a:rPr lang="en-GB" sz="1700" b="1" dirty="0">
                <a:solidFill>
                  <a:srgbClr val="0033CC"/>
                </a:solidFill>
                <a:latin typeface="Arial Narrow"/>
                <a:ea typeface="Times New Roman"/>
                <a:cs typeface="Times New Roman"/>
              </a:rPr>
              <a:t>Financial support</a:t>
            </a:r>
            <a:endParaRPr lang="en-US" sz="1700" b="1" dirty="0">
              <a:solidFill>
                <a:srgbClr val="0033CC"/>
              </a:solidFill>
              <a:latin typeface="Arial Narrow"/>
              <a:ea typeface="Times New Roman"/>
              <a:cs typeface="Times New Roman"/>
            </a:endParaRPr>
          </a:p>
        </p:txBody>
      </p:sp>
      <p:sp>
        <p:nvSpPr>
          <p:cNvPr id="3" name="Slide Number Placeholder 2"/>
          <p:cNvSpPr>
            <a:spLocks noGrp="1"/>
          </p:cNvSpPr>
          <p:nvPr>
            <p:ph type="sldNum" sz="quarter" idx="12"/>
          </p:nvPr>
        </p:nvSpPr>
        <p:spPr/>
        <p:txBody>
          <a:bodyPr/>
          <a:lstStyle/>
          <a:p>
            <a:pPr>
              <a:defRPr/>
            </a:pPr>
            <a:fld id="{ADBAD8C6-E1A9-48FF-823C-C4E667A9507D}" type="slidenum">
              <a:rPr lang="en-GB" smtClean="0"/>
              <a:pPr>
                <a:defRPr/>
              </a:pPr>
              <a:t>20</a:t>
            </a:fld>
            <a:endParaRPr lang="en-GB"/>
          </a:p>
        </p:txBody>
      </p:sp>
      <p:pic>
        <p:nvPicPr>
          <p:cNvPr id="8194" name="Picture 2" descr="\\s-eacea-fs03-p\EACEA.A7\Eurydice_Studies_Databases\010_Studies_Publications\043_Quality_assurance_in_school\Graph\2_03_7_entrees.tif"/>
          <p:cNvPicPr>
            <a:picLocks noChangeAspect="1" noChangeArrowheads="1"/>
          </p:cNvPicPr>
          <p:nvPr/>
        </p:nvPicPr>
        <p:blipFill>
          <a:blip r:embed="rId3" r:link="rId4" cstate="screen">
            <a:extLst>
              <a:ext uri="{28A0092B-C50C-407E-A947-70E740481C1C}">
                <a14:useLocalDpi xmlns:a14="http://schemas.microsoft.com/office/drawing/2010/main" val="0"/>
              </a:ext>
            </a:extLst>
          </a:blip>
          <a:srcRect/>
          <a:stretch>
            <a:fillRect/>
          </a:stretch>
        </p:blipFill>
        <p:spPr bwMode="auto">
          <a:xfrm>
            <a:off x="2360712" y="1976646"/>
            <a:ext cx="7515536" cy="380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itle 1"/>
          <p:cNvSpPr txBox="1">
            <a:spLocks/>
          </p:cNvSpPr>
          <p:nvPr/>
        </p:nvSpPr>
        <p:spPr bwMode="auto">
          <a:xfrm>
            <a:off x="0" y="6381328"/>
            <a:ext cx="380087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84" tIns="47892" rIns="95784" bIns="47892" numCol="1" anchor="ctr" anchorCtr="0" compatLnSpc="1">
            <a:prstTxWarp prst="textNoShape">
              <a:avLst/>
            </a:prstTxWarp>
          </a:bodyPr>
          <a:lstStyle>
            <a:lvl1pPr algn="l" rtl="0" eaLnBrk="0" fontAlgn="base" hangingPunct="0">
              <a:spcBef>
                <a:spcPct val="0"/>
              </a:spcBef>
              <a:spcAft>
                <a:spcPct val="0"/>
              </a:spcAft>
              <a:defRPr sz="2900" b="1">
                <a:solidFill>
                  <a:srgbClr val="336699"/>
                </a:solidFill>
                <a:latin typeface="+mj-lt"/>
                <a:ea typeface="+mj-ea"/>
                <a:cs typeface="+mj-cs"/>
              </a:defRPr>
            </a:lvl1pPr>
            <a:lvl2pPr algn="l" rtl="0" eaLnBrk="0" fontAlgn="base" hangingPunct="0">
              <a:spcBef>
                <a:spcPct val="0"/>
              </a:spcBef>
              <a:spcAft>
                <a:spcPct val="0"/>
              </a:spcAft>
              <a:defRPr sz="2900" b="1">
                <a:solidFill>
                  <a:srgbClr val="336699"/>
                </a:solidFill>
                <a:latin typeface="Verdana" pitchFamily="34" charset="0"/>
              </a:defRPr>
            </a:lvl2pPr>
            <a:lvl3pPr algn="l" rtl="0" eaLnBrk="0" fontAlgn="base" hangingPunct="0">
              <a:spcBef>
                <a:spcPct val="0"/>
              </a:spcBef>
              <a:spcAft>
                <a:spcPct val="0"/>
              </a:spcAft>
              <a:defRPr sz="2900" b="1">
                <a:solidFill>
                  <a:srgbClr val="336699"/>
                </a:solidFill>
                <a:latin typeface="Verdana" pitchFamily="34" charset="0"/>
              </a:defRPr>
            </a:lvl3pPr>
            <a:lvl4pPr algn="l" rtl="0" eaLnBrk="0" fontAlgn="base" hangingPunct="0">
              <a:spcBef>
                <a:spcPct val="0"/>
              </a:spcBef>
              <a:spcAft>
                <a:spcPct val="0"/>
              </a:spcAft>
              <a:defRPr sz="2900" b="1">
                <a:solidFill>
                  <a:srgbClr val="336699"/>
                </a:solidFill>
                <a:latin typeface="Verdana" pitchFamily="34" charset="0"/>
              </a:defRPr>
            </a:lvl4pPr>
            <a:lvl5pPr algn="l" rtl="0" eaLnBrk="0" fontAlgn="base" hangingPunct="0">
              <a:spcBef>
                <a:spcPct val="0"/>
              </a:spcBef>
              <a:spcAft>
                <a:spcPct val="0"/>
              </a:spcAft>
              <a:defRPr sz="2900" b="1">
                <a:solidFill>
                  <a:srgbClr val="336699"/>
                </a:solidFill>
                <a:latin typeface="Verdana" pitchFamily="34" charset="0"/>
              </a:defRPr>
            </a:lvl5pPr>
            <a:lvl6pPr marL="478919" algn="l" rtl="0" eaLnBrk="1" fontAlgn="base" hangingPunct="1">
              <a:spcBef>
                <a:spcPct val="0"/>
              </a:spcBef>
              <a:spcAft>
                <a:spcPct val="0"/>
              </a:spcAft>
              <a:defRPr sz="2900" b="1">
                <a:solidFill>
                  <a:schemeClr val="bg1"/>
                </a:solidFill>
                <a:latin typeface="Verdana" pitchFamily="34" charset="0"/>
              </a:defRPr>
            </a:lvl6pPr>
            <a:lvl7pPr marL="957838" algn="l" rtl="0" eaLnBrk="1" fontAlgn="base" hangingPunct="1">
              <a:spcBef>
                <a:spcPct val="0"/>
              </a:spcBef>
              <a:spcAft>
                <a:spcPct val="0"/>
              </a:spcAft>
              <a:defRPr sz="2900" b="1">
                <a:solidFill>
                  <a:schemeClr val="bg1"/>
                </a:solidFill>
                <a:latin typeface="Verdana" pitchFamily="34" charset="0"/>
              </a:defRPr>
            </a:lvl7pPr>
            <a:lvl8pPr marL="1436757" algn="l" rtl="0" eaLnBrk="1" fontAlgn="base" hangingPunct="1">
              <a:spcBef>
                <a:spcPct val="0"/>
              </a:spcBef>
              <a:spcAft>
                <a:spcPct val="0"/>
              </a:spcAft>
              <a:defRPr sz="2900" b="1">
                <a:solidFill>
                  <a:schemeClr val="bg1"/>
                </a:solidFill>
                <a:latin typeface="Verdana" pitchFamily="34" charset="0"/>
              </a:defRPr>
            </a:lvl8pPr>
            <a:lvl9pPr marL="1915677" algn="l" rtl="0" eaLnBrk="1" fontAlgn="base" hangingPunct="1">
              <a:spcBef>
                <a:spcPct val="0"/>
              </a:spcBef>
              <a:spcAft>
                <a:spcPct val="0"/>
              </a:spcAft>
              <a:defRPr sz="2900" b="1">
                <a:solidFill>
                  <a:schemeClr val="bg1"/>
                </a:solidFill>
                <a:latin typeface="Verdana" pitchFamily="34" charset="0"/>
              </a:defRPr>
            </a:lvl9pPr>
          </a:lstStyle>
          <a:p>
            <a:endParaRPr lang="en-GB" sz="1200" i="1" kern="0" dirty="0">
              <a:solidFill>
                <a:schemeClr val="bg1">
                  <a:lumMod val="65000"/>
                </a:schemeClr>
              </a:solidFill>
            </a:endParaRPr>
          </a:p>
        </p:txBody>
      </p:sp>
      <p:sp>
        <p:nvSpPr>
          <p:cNvPr id="21" name="Rectangle 20"/>
          <p:cNvSpPr/>
          <p:nvPr/>
        </p:nvSpPr>
        <p:spPr>
          <a:xfrm>
            <a:off x="3210034" y="5949280"/>
            <a:ext cx="806862" cy="461665"/>
          </a:xfrm>
          <a:prstGeom prst="rect">
            <a:avLst/>
          </a:prstGeom>
        </p:spPr>
        <p:txBody>
          <a:bodyPr wrap="square">
            <a:spAutoFit/>
          </a:bodyPr>
          <a:lstStyle/>
          <a:p>
            <a:pPr algn="r"/>
            <a:r>
              <a:rPr lang="en-GB" sz="1200" u="sng" dirty="0"/>
              <a:t>Left</a:t>
            </a:r>
            <a:br>
              <a:rPr lang="en-GB" sz="1200" u="sng" dirty="0"/>
            </a:br>
            <a:r>
              <a:rPr lang="en-GB" sz="1200" u="sng" dirty="0"/>
              <a:t>ISCED1 </a:t>
            </a:r>
            <a:endParaRPr lang="en-US" sz="1200" u="sng" dirty="0"/>
          </a:p>
        </p:txBody>
      </p:sp>
      <p:sp>
        <p:nvSpPr>
          <p:cNvPr id="22" name="Rectangle 21"/>
          <p:cNvSpPr/>
          <p:nvPr/>
        </p:nvSpPr>
        <p:spPr>
          <a:xfrm>
            <a:off x="4456734" y="5949280"/>
            <a:ext cx="1000322" cy="461665"/>
          </a:xfrm>
          <a:prstGeom prst="rect">
            <a:avLst/>
          </a:prstGeom>
        </p:spPr>
        <p:txBody>
          <a:bodyPr wrap="square">
            <a:spAutoFit/>
          </a:bodyPr>
          <a:lstStyle/>
          <a:p>
            <a:r>
              <a:rPr lang="en-GB" sz="1200" u="sng" dirty="0"/>
              <a:t>Right</a:t>
            </a:r>
            <a:r>
              <a:rPr lang="en-GB" sz="1200" dirty="0"/>
              <a:t/>
            </a:r>
            <a:br>
              <a:rPr lang="en-GB" sz="1200" dirty="0"/>
            </a:br>
            <a:r>
              <a:rPr lang="en-GB" sz="1200" dirty="0"/>
              <a:t>ISCED 2-3</a:t>
            </a:r>
            <a:endParaRPr lang="en-US" sz="1200" dirty="0"/>
          </a:p>
        </p:txBody>
      </p:sp>
      <p:sp>
        <p:nvSpPr>
          <p:cNvPr id="23" name="Rectangle 22"/>
          <p:cNvSpPr/>
          <p:nvPr/>
        </p:nvSpPr>
        <p:spPr>
          <a:xfrm>
            <a:off x="5688154" y="6085590"/>
            <a:ext cx="344966" cy="307777"/>
          </a:xfrm>
          <a:prstGeom prst="rect">
            <a:avLst/>
          </a:prstGeom>
        </p:spPr>
        <p:txBody>
          <a:bodyPr wrap="none">
            <a:spAutoFit/>
          </a:bodyPr>
          <a:lstStyle/>
          <a:p>
            <a:r>
              <a:rPr lang="fr-BE" sz="1400" dirty="0">
                <a:sym typeface="Wingdings 2"/>
              </a:rPr>
              <a:t></a:t>
            </a:r>
            <a:endParaRPr lang="en-US" sz="1400" dirty="0"/>
          </a:p>
        </p:txBody>
      </p:sp>
      <p:sp>
        <p:nvSpPr>
          <p:cNvPr id="24" name="Rectangle 23"/>
          <p:cNvSpPr/>
          <p:nvPr/>
        </p:nvSpPr>
        <p:spPr>
          <a:xfrm>
            <a:off x="6120680" y="5955282"/>
            <a:ext cx="3728864" cy="461665"/>
          </a:xfrm>
          <a:prstGeom prst="rect">
            <a:avLst/>
          </a:prstGeom>
        </p:spPr>
        <p:txBody>
          <a:bodyPr wrap="square">
            <a:spAutoFit/>
          </a:bodyPr>
          <a:lstStyle/>
          <a:p>
            <a:r>
              <a:rPr lang="en-US" sz="1200" dirty="0" smtClean="0">
                <a:latin typeface="Arial Narrow" pitchFamily="34" charset="0"/>
              </a:rPr>
              <a:t>No </a:t>
            </a:r>
            <a:r>
              <a:rPr lang="en-US" sz="1200" dirty="0">
                <a:latin typeface="Arial Narrow" pitchFamily="34" charset="0"/>
              </a:rPr>
              <a:t>external school evaluation</a:t>
            </a:r>
            <a:r>
              <a:rPr lang="sl-SI" sz="1200" dirty="0">
                <a:latin typeface="Arial Narrow" pitchFamily="34" charset="0"/>
              </a:rPr>
              <a:t>/ </a:t>
            </a:r>
            <a:r>
              <a:rPr lang="sl-SI" sz="1200" dirty="0" smtClean="0">
                <a:latin typeface="Arial Narrow" pitchFamily="34" charset="0"/>
              </a:rPr>
              <a:t>no </a:t>
            </a:r>
            <a:r>
              <a:rPr lang="en-US" sz="1200" dirty="0">
                <a:latin typeface="Arial Narrow" pitchFamily="34" charset="0"/>
              </a:rPr>
              <a:t>central regulations on external school evaluation</a:t>
            </a:r>
          </a:p>
        </p:txBody>
      </p:sp>
      <p:pic>
        <p:nvPicPr>
          <p:cNvPr id="25" name="Picture 3" descr="\\S-EACEAF\EACEA.P9\Eurydice_Studies_Databases\030_Technical_Tools\Utilities\leg\leg_LR_blanc.tif"/>
          <p:cNvPicPr>
            <a:picLocks noChangeAspect="1" noChangeArrowheads="1"/>
          </p:cNvPicPr>
          <p:nvPr/>
        </p:nvPicPr>
        <p:blipFill>
          <a:blip r:embed="rId5" r:link="rId6" cstate="screen">
            <a:extLst>
              <a:ext uri="{28A0092B-C50C-407E-A947-70E740481C1C}">
                <a14:useLocalDpi xmlns:a14="http://schemas.microsoft.com/office/drawing/2010/main" val="0"/>
              </a:ext>
            </a:extLst>
          </a:blip>
          <a:srcRect/>
          <a:stretch>
            <a:fillRect/>
          </a:stretch>
        </p:blipFill>
        <p:spPr bwMode="auto">
          <a:xfrm>
            <a:off x="4156173" y="5975422"/>
            <a:ext cx="220763" cy="4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4"/>
          <p:cNvSpPr>
            <a:spLocks noChangeArrowheads="1"/>
          </p:cNvSpPr>
          <p:nvPr/>
        </p:nvSpPr>
        <p:spPr bwMode="auto">
          <a:xfrm>
            <a:off x="0" y="6032321"/>
            <a:ext cx="14401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200" b="0" i="1"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Source:</a:t>
            </a:r>
            <a:r>
              <a:rPr kumimoji="0" lang="fr-FR" sz="12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Eurydice</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15662192"/>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8913440" y="4653136"/>
            <a:ext cx="992560" cy="2204864"/>
          </a:xfrm>
          <a:prstGeom prst="rect">
            <a:avLst/>
          </a:prstGeom>
          <a:solidFill>
            <a:schemeClr val="bg1"/>
          </a:solidFill>
          <a:ln w="285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a:spcBef>
                <a:spcPct val="50000"/>
              </a:spcBef>
            </a:pPr>
            <a:endParaRPr lang="en-US" sz="2400" smtClean="0">
              <a:solidFill>
                <a:srgbClr val="FF0000"/>
              </a:solidFill>
              <a:latin typeface="Verdana" pitchFamily="34" charset="0"/>
              <a:sym typeface="Webdings" pitchFamily="18" charset="2"/>
            </a:endParaRPr>
          </a:p>
        </p:txBody>
      </p:sp>
      <p:sp>
        <p:nvSpPr>
          <p:cNvPr id="5" name="Rectangle 4"/>
          <p:cNvSpPr/>
          <p:nvPr/>
        </p:nvSpPr>
        <p:spPr>
          <a:xfrm>
            <a:off x="0" y="1124744"/>
            <a:ext cx="9906000" cy="707886"/>
          </a:xfrm>
          <a:prstGeom prst="rect">
            <a:avLst/>
          </a:prstGeom>
        </p:spPr>
        <p:txBody>
          <a:bodyPr wrap="square">
            <a:spAutoFit/>
          </a:bodyPr>
          <a:lstStyle/>
          <a:p>
            <a:r>
              <a:rPr lang="en-GB" sz="2000" b="1" dirty="0">
                <a:solidFill>
                  <a:srgbClr val="C00000"/>
                </a:solidFill>
                <a:latin typeface="Arial Narrow" panose="020B0606020202030204" pitchFamily="34" charset="0"/>
              </a:rPr>
              <a:t>Figure </a:t>
            </a:r>
            <a:r>
              <a:rPr lang="en-GB" sz="2000" b="1" dirty="0" smtClean="0">
                <a:solidFill>
                  <a:srgbClr val="C00000"/>
                </a:solidFill>
                <a:latin typeface="Arial Narrow" panose="020B0606020202030204" pitchFamily="34" charset="0"/>
              </a:rPr>
              <a:t>2.4:  </a:t>
            </a:r>
            <a:r>
              <a:rPr lang="en-GB" sz="2000" b="1" dirty="0">
                <a:solidFill>
                  <a:srgbClr val="C00000"/>
                </a:solidFill>
                <a:latin typeface="Arial Narrow" panose="020B0606020202030204" pitchFamily="34" charset="0"/>
              </a:rPr>
              <a:t>Uses and users of the results of the internal school </a:t>
            </a:r>
            <a:r>
              <a:rPr lang="en-GB" sz="2000" b="1" dirty="0" smtClean="0">
                <a:solidFill>
                  <a:srgbClr val="C00000"/>
                </a:solidFill>
                <a:latin typeface="Arial Narrow" panose="020B0606020202030204" pitchFamily="34" charset="0"/>
              </a:rPr>
              <a:t>evaluation, full-time </a:t>
            </a:r>
            <a:r>
              <a:rPr lang="en-GB" sz="2000" b="1" dirty="0">
                <a:solidFill>
                  <a:srgbClr val="C00000"/>
                </a:solidFill>
                <a:latin typeface="Arial Narrow" panose="020B0606020202030204" pitchFamily="34" charset="0"/>
              </a:rPr>
              <a:t>compulsory general education, 2013/14</a:t>
            </a:r>
            <a:endParaRPr lang="en-US" sz="2000" b="1" dirty="0">
              <a:solidFill>
                <a:srgbClr val="C00000"/>
              </a:solidFill>
              <a:latin typeface="Arial Narrow" panose="020B0606020202030204" pitchFamily="34" charset="0"/>
            </a:endParaRPr>
          </a:p>
        </p:txBody>
      </p:sp>
      <p:sp>
        <p:nvSpPr>
          <p:cNvPr id="13" name="Rectangle 12"/>
          <p:cNvSpPr/>
          <p:nvPr/>
        </p:nvSpPr>
        <p:spPr>
          <a:xfrm>
            <a:off x="0" y="1916832"/>
            <a:ext cx="2648743" cy="458587"/>
          </a:xfrm>
          <a:prstGeom prst="rect">
            <a:avLst/>
          </a:prstGeom>
        </p:spPr>
        <p:txBody>
          <a:bodyPr wrap="square">
            <a:spAutoFit/>
          </a:bodyPr>
          <a:lstStyle/>
          <a:p>
            <a:pPr algn="r">
              <a:lnSpc>
                <a:spcPct val="85000"/>
              </a:lnSpc>
            </a:pPr>
            <a:r>
              <a:rPr lang="en-GB" sz="1400" b="1" dirty="0">
                <a:solidFill>
                  <a:srgbClr val="0033CC"/>
                </a:solidFill>
                <a:latin typeface="Arial Narrow"/>
                <a:ea typeface="Times New Roman"/>
                <a:cs typeface="Times New Roman"/>
              </a:rPr>
              <a:t>Schools for</a:t>
            </a:r>
            <a:br>
              <a:rPr lang="en-GB" sz="1400" b="1" dirty="0">
                <a:solidFill>
                  <a:srgbClr val="0033CC"/>
                </a:solidFill>
                <a:latin typeface="Arial Narrow"/>
                <a:ea typeface="Times New Roman"/>
                <a:cs typeface="Times New Roman"/>
              </a:rPr>
            </a:br>
            <a:r>
              <a:rPr lang="en-GB" sz="1400" b="1" dirty="0">
                <a:solidFill>
                  <a:srgbClr val="0033CC"/>
                </a:solidFill>
                <a:latin typeface="Arial Narrow"/>
                <a:ea typeface="Times New Roman"/>
                <a:cs typeface="Times New Roman"/>
              </a:rPr>
              <a:t>improvement purposes</a:t>
            </a:r>
            <a:endParaRPr lang="en-US" sz="1400" b="1" dirty="0">
              <a:solidFill>
                <a:srgbClr val="0033CC"/>
              </a:solidFill>
              <a:latin typeface="Arial Narrow"/>
              <a:ea typeface="Times New Roman"/>
              <a:cs typeface="Times New Roman"/>
            </a:endParaRPr>
          </a:p>
        </p:txBody>
      </p:sp>
      <p:sp>
        <p:nvSpPr>
          <p:cNvPr id="14" name="Rectangle 13"/>
          <p:cNvSpPr/>
          <p:nvPr/>
        </p:nvSpPr>
        <p:spPr>
          <a:xfrm>
            <a:off x="0" y="2492896"/>
            <a:ext cx="2648743" cy="458587"/>
          </a:xfrm>
          <a:prstGeom prst="rect">
            <a:avLst/>
          </a:prstGeom>
        </p:spPr>
        <p:txBody>
          <a:bodyPr wrap="square">
            <a:spAutoFit/>
          </a:bodyPr>
          <a:lstStyle/>
          <a:p>
            <a:pPr algn="r">
              <a:lnSpc>
                <a:spcPct val="85000"/>
              </a:lnSpc>
            </a:pPr>
            <a:r>
              <a:rPr lang="en-GB" sz="1400" b="1" dirty="0">
                <a:solidFill>
                  <a:prstClr val="black"/>
                </a:solidFill>
                <a:latin typeface="Arial Narrow" panose="020B0606020202030204" pitchFamily="34" charset="0"/>
              </a:rPr>
              <a:t>Central/top-level or </a:t>
            </a:r>
            <a:r>
              <a:rPr lang="en-GB" sz="1400" b="1" dirty="0" smtClean="0">
                <a:solidFill>
                  <a:prstClr val="black"/>
                </a:solidFill>
                <a:latin typeface="Arial Narrow" panose="020B0606020202030204" pitchFamily="34" charset="0"/>
              </a:rPr>
              <a:t>reg. authorities </a:t>
            </a:r>
            <a:r>
              <a:rPr lang="en-GB" sz="1400" b="1" dirty="0">
                <a:solidFill>
                  <a:prstClr val="black"/>
                </a:solidFill>
                <a:latin typeface="Arial Narrow" panose="020B0606020202030204" pitchFamily="34" charset="0"/>
              </a:rPr>
              <a:t>for external evaluation</a:t>
            </a:r>
            <a:endParaRPr lang="en-US" sz="1400" b="1" dirty="0">
              <a:solidFill>
                <a:prstClr val="black"/>
              </a:solidFill>
              <a:latin typeface="Arial Narrow" panose="020B0606020202030204" pitchFamily="34" charset="0"/>
            </a:endParaRPr>
          </a:p>
        </p:txBody>
      </p:sp>
      <p:sp>
        <p:nvSpPr>
          <p:cNvPr id="15" name="Rectangle 14"/>
          <p:cNvSpPr/>
          <p:nvPr/>
        </p:nvSpPr>
        <p:spPr>
          <a:xfrm>
            <a:off x="0" y="3140968"/>
            <a:ext cx="2648743" cy="458587"/>
          </a:xfrm>
          <a:prstGeom prst="rect">
            <a:avLst/>
          </a:prstGeom>
        </p:spPr>
        <p:txBody>
          <a:bodyPr wrap="square">
            <a:spAutoFit/>
          </a:bodyPr>
          <a:lstStyle/>
          <a:p>
            <a:pPr algn="r">
              <a:lnSpc>
                <a:spcPct val="85000"/>
              </a:lnSpc>
            </a:pPr>
            <a:r>
              <a:rPr lang="en-GB" sz="1400" b="1" dirty="0">
                <a:solidFill>
                  <a:srgbClr val="0033CC"/>
                </a:solidFill>
                <a:latin typeface="Arial Narrow"/>
                <a:ea typeface="Times New Roman"/>
                <a:cs typeface="Times New Roman"/>
              </a:rPr>
              <a:t>Central/top-level or reg. </a:t>
            </a:r>
            <a:r>
              <a:rPr lang="en-GB" sz="1400" b="1" dirty="0" smtClean="0">
                <a:solidFill>
                  <a:srgbClr val="0033CC"/>
                </a:solidFill>
                <a:latin typeface="Arial Narrow"/>
                <a:ea typeface="Times New Roman"/>
                <a:cs typeface="Times New Roman"/>
              </a:rPr>
              <a:t>authorities </a:t>
            </a:r>
            <a:r>
              <a:rPr lang="en-GB" sz="1400" b="1" dirty="0">
                <a:solidFill>
                  <a:srgbClr val="0033CC"/>
                </a:solidFill>
                <a:latin typeface="Arial Narrow"/>
                <a:ea typeface="Times New Roman"/>
                <a:cs typeface="Times New Roman"/>
              </a:rPr>
              <a:t>for monitoring purposes</a:t>
            </a:r>
            <a:endParaRPr lang="en-US" sz="1400" b="1" dirty="0">
              <a:solidFill>
                <a:srgbClr val="0033CC"/>
              </a:solidFill>
              <a:latin typeface="Arial Narrow"/>
              <a:ea typeface="Times New Roman"/>
              <a:cs typeface="Times New Roman"/>
            </a:endParaRPr>
          </a:p>
        </p:txBody>
      </p:sp>
      <p:sp>
        <p:nvSpPr>
          <p:cNvPr id="16" name="Rectangle 15"/>
          <p:cNvSpPr/>
          <p:nvPr/>
        </p:nvSpPr>
        <p:spPr>
          <a:xfrm>
            <a:off x="-1" y="3645024"/>
            <a:ext cx="2648745" cy="609398"/>
          </a:xfrm>
          <a:prstGeom prst="rect">
            <a:avLst/>
          </a:prstGeom>
        </p:spPr>
        <p:txBody>
          <a:bodyPr wrap="square">
            <a:spAutoFit/>
          </a:bodyPr>
          <a:lstStyle/>
          <a:p>
            <a:pPr algn="r">
              <a:lnSpc>
                <a:spcPct val="80000"/>
              </a:lnSpc>
            </a:pPr>
            <a:r>
              <a:rPr lang="en-GB" sz="1400" b="1" dirty="0">
                <a:solidFill>
                  <a:prstClr val="black"/>
                </a:solidFill>
                <a:latin typeface="Arial Narrow" panose="020B0606020202030204" pitchFamily="34" charset="0"/>
              </a:rPr>
              <a:t>Local authorities for the </a:t>
            </a:r>
            <a:r>
              <a:rPr lang="en-GB" sz="1400" b="1" dirty="0" smtClean="0">
                <a:solidFill>
                  <a:prstClr val="black"/>
                </a:solidFill>
                <a:latin typeface="Arial Narrow" panose="020B0606020202030204" pitchFamily="34" charset="0"/>
              </a:rPr>
              <a:t>management / evaluation </a:t>
            </a:r>
            <a:r>
              <a:rPr lang="en-GB" sz="1400" b="1" dirty="0">
                <a:solidFill>
                  <a:prstClr val="black"/>
                </a:solidFill>
                <a:latin typeface="Arial Narrow" panose="020B0606020202030204" pitchFamily="34" charset="0"/>
              </a:rPr>
              <a:t>of schools</a:t>
            </a:r>
            <a:endParaRPr lang="en-US" sz="1400" b="1" dirty="0">
              <a:solidFill>
                <a:prstClr val="black"/>
              </a:solidFill>
              <a:latin typeface="Arial Narrow" panose="020B0606020202030204" pitchFamily="34" charset="0"/>
            </a:endParaRPr>
          </a:p>
        </p:txBody>
      </p:sp>
      <p:sp>
        <p:nvSpPr>
          <p:cNvPr id="17" name="Rectangle 16"/>
          <p:cNvSpPr/>
          <p:nvPr/>
        </p:nvSpPr>
        <p:spPr>
          <a:xfrm>
            <a:off x="0" y="4293096"/>
            <a:ext cx="2648744" cy="458587"/>
          </a:xfrm>
          <a:prstGeom prst="rect">
            <a:avLst/>
          </a:prstGeom>
        </p:spPr>
        <p:txBody>
          <a:bodyPr wrap="square">
            <a:spAutoFit/>
          </a:bodyPr>
          <a:lstStyle/>
          <a:p>
            <a:pPr algn="r">
              <a:lnSpc>
                <a:spcPct val="85000"/>
              </a:lnSpc>
            </a:pPr>
            <a:r>
              <a:rPr lang="en-GB" sz="1400" b="1" dirty="0">
                <a:solidFill>
                  <a:srgbClr val="0033CC"/>
                </a:solidFill>
                <a:latin typeface="Arial Narrow"/>
                <a:ea typeface="Times New Roman"/>
                <a:cs typeface="Times New Roman"/>
              </a:rPr>
              <a:t>Local authorities for preparing reports for central authorities</a:t>
            </a:r>
            <a:endParaRPr lang="en-US" sz="1400" b="1" dirty="0">
              <a:solidFill>
                <a:srgbClr val="0033CC"/>
              </a:solidFill>
              <a:latin typeface="Arial Narrow"/>
              <a:ea typeface="Times New Roman"/>
              <a:cs typeface="Times New Roman"/>
            </a:endParaRPr>
          </a:p>
        </p:txBody>
      </p:sp>
      <p:sp>
        <p:nvSpPr>
          <p:cNvPr id="19" name="Rectangle 18"/>
          <p:cNvSpPr/>
          <p:nvPr/>
        </p:nvSpPr>
        <p:spPr>
          <a:xfrm>
            <a:off x="0" y="4941168"/>
            <a:ext cx="2648743" cy="275460"/>
          </a:xfrm>
          <a:prstGeom prst="rect">
            <a:avLst/>
          </a:prstGeom>
        </p:spPr>
        <p:txBody>
          <a:bodyPr wrap="square">
            <a:spAutoFit/>
          </a:bodyPr>
          <a:lstStyle/>
          <a:p>
            <a:pPr algn="r">
              <a:lnSpc>
                <a:spcPct val="85000"/>
              </a:lnSpc>
            </a:pPr>
            <a:r>
              <a:rPr lang="en-GB" sz="1400" b="1" dirty="0">
                <a:solidFill>
                  <a:prstClr val="black"/>
                </a:solidFill>
                <a:latin typeface="Arial Narrow" panose="020B0606020202030204" pitchFamily="34" charset="0"/>
              </a:rPr>
              <a:t>Compulsory publication</a:t>
            </a:r>
            <a:endParaRPr lang="en-US" sz="1400" b="1" dirty="0">
              <a:solidFill>
                <a:prstClr val="black"/>
              </a:solidFill>
              <a:latin typeface="Arial Narrow" panose="020B0606020202030204" pitchFamily="34" charset="0"/>
            </a:endParaRPr>
          </a:p>
        </p:txBody>
      </p:sp>
      <p:sp>
        <p:nvSpPr>
          <p:cNvPr id="3" name="Slide Number Placeholder 2"/>
          <p:cNvSpPr>
            <a:spLocks noGrp="1"/>
          </p:cNvSpPr>
          <p:nvPr>
            <p:ph type="sldNum" sz="quarter" idx="12"/>
          </p:nvPr>
        </p:nvSpPr>
        <p:spPr/>
        <p:txBody>
          <a:bodyPr/>
          <a:lstStyle/>
          <a:p>
            <a:pPr>
              <a:defRPr/>
            </a:pPr>
            <a:fld id="{ADBAD8C6-E1A9-48FF-823C-C4E667A9507D}" type="slidenum">
              <a:rPr lang="en-GB" smtClean="0"/>
              <a:pPr>
                <a:defRPr/>
              </a:pPr>
              <a:t>21</a:t>
            </a:fld>
            <a:endParaRPr lang="en-GB"/>
          </a:p>
        </p:txBody>
      </p:sp>
      <p:pic>
        <p:nvPicPr>
          <p:cNvPr id="9218" name="Picture 2" descr="\\s-eacea-fs03-p\EACEA.A7\Eurydice_Studies_Databases\010_Studies_Publications\043_Quality_assurance_in_school\Graph\2_04_6_entrees.t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665064" y="1832630"/>
            <a:ext cx="6951269" cy="411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le 1"/>
          <p:cNvSpPr txBox="1">
            <a:spLocks/>
          </p:cNvSpPr>
          <p:nvPr/>
        </p:nvSpPr>
        <p:spPr bwMode="auto">
          <a:xfrm>
            <a:off x="0" y="6381328"/>
            <a:ext cx="380087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84" tIns="47892" rIns="95784" bIns="47892" numCol="1" anchor="ctr" anchorCtr="0" compatLnSpc="1">
            <a:prstTxWarp prst="textNoShape">
              <a:avLst/>
            </a:prstTxWarp>
          </a:bodyPr>
          <a:lstStyle>
            <a:lvl1pPr algn="l" rtl="0" eaLnBrk="0" fontAlgn="base" hangingPunct="0">
              <a:spcBef>
                <a:spcPct val="0"/>
              </a:spcBef>
              <a:spcAft>
                <a:spcPct val="0"/>
              </a:spcAft>
              <a:defRPr sz="2900" b="1">
                <a:solidFill>
                  <a:srgbClr val="336699"/>
                </a:solidFill>
                <a:latin typeface="+mj-lt"/>
                <a:ea typeface="+mj-ea"/>
                <a:cs typeface="+mj-cs"/>
              </a:defRPr>
            </a:lvl1pPr>
            <a:lvl2pPr algn="l" rtl="0" eaLnBrk="0" fontAlgn="base" hangingPunct="0">
              <a:spcBef>
                <a:spcPct val="0"/>
              </a:spcBef>
              <a:spcAft>
                <a:spcPct val="0"/>
              </a:spcAft>
              <a:defRPr sz="2900" b="1">
                <a:solidFill>
                  <a:srgbClr val="336699"/>
                </a:solidFill>
                <a:latin typeface="Verdana" pitchFamily="34" charset="0"/>
              </a:defRPr>
            </a:lvl2pPr>
            <a:lvl3pPr algn="l" rtl="0" eaLnBrk="0" fontAlgn="base" hangingPunct="0">
              <a:spcBef>
                <a:spcPct val="0"/>
              </a:spcBef>
              <a:spcAft>
                <a:spcPct val="0"/>
              </a:spcAft>
              <a:defRPr sz="2900" b="1">
                <a:solidFill>
                  <a:srgbClr val="336699"/>
                </a:solidFill>
                <a:latin typeface="Verdana" pitchFamily="34" charset="0"/>
              </a:defRPr>
            </a:lvl3pPr>
            <a:lvl4pPr algn="l" rtl="0" eaLnBrk="0" fontAlgn="base" hangingPunct="0">
              <a:spcBef>
                <a:spcPct val="0"/>
              </a:spcBef>
              <a:spcAft>
                <a:spcPct val="0"/>
              </a:spcAft>
              <a:defRPr sz="2900" b="1">
                <a:solidFill>
                  <a:srgbClr val="336699"/>
                </a:solidFill>
                <a:latin typeface="Verdana" pitchFamily="34" charset="0"/>
              </a:defRPr>
            </a:lvl4pPr>
            <a:lvl5pPr algn="l" rtl="0" eaLnBrk="0" fontAlgn="base" hangingPunct="0">
              <a:spcBef>
                <a:spcPct val="0"/>
              </a:spcBef>
              <a:spcAft>
                <a:spcPct val="0"/>
              </a:spcAft>
              <a:defRPr sz="2900" b="1">
                <a:solidFill>
                  <a:srgbClr val="336699"/>
                </a:solidFill>
                <a:latin typeface="Verdana" pitchFamily="34" charset="0"/>
              </a:defRPr>
            </a:lvl5pPr>
            <a:lvl6pPr marL="478919" algn="l" rtl="0" eaLnBrk="1" fontAlgn="base" hangingPunct="1">
              <a:spcBef>
                <a:spcPct val="0"/>
              </a:spcBef>
              <a:spcAft>
                <a:spcPct val="0"/>
              </a:spcAft>
              <a:defRPr sz="2900" b="1">
                <a:solidFill>
                  <a:schemeClr val="bg1"/>
                </a:solidFill>
                <a:latin typeface="Verdana" pitchFamily="34" charset="0"/>
              </a:defRPr>
            </a:lvl6pPr>
            <a:lvl7pPr marL="957838" algn="l" rtl="0" eaLnBrk="1" fontAlgn="base" hangingPunct="1">
              <a:spcBef>
                <a:spcPct val="0"/>
              </a:spcBef>
              <a:spcAft>
                <a:spcPct val="0"/>
              </a:spcAft>
              <a:defRPr sz="2900" b="1">
                <a:solidFill>
                  <a:schemeClr val="bg1"/>
                </a:solidFill>
                <a:latin typeface="Verdana" pitchFamily="34" charset="0"/>
              </a:defRPr>
            </a:lvl7pPr>
            <a:lvl8pPr marL="1436757" algn="l" rtl="0" eaLnBrk="1" fontAlgn="base" hangingPunct="1">
              <a:spcBef>
                <a:spcPct val="0"/>
              </a:spcBef>
              <a:spcAft>
                <a:spcPct val="0"/>
              </a:spcAft>
              <a:defRPr sz="2900" b="1">
                <a:solidFill>
                  <a:schemeClr val="bg1"/>
                </a:solidFill>
                <a:latin typeface="Verdana" pitchFamily="34" charset="0"/>
              </a:defRPr>
            </a:lvl8pPr>
            <a:lvl9pPr marL="1915677" algn="l" rtl="0" eaLnBrk="1" fontAlgn="base" hangingPunct="1">
              <a:spcBef>
                <a:spcPct val="0"/>
              </a:spcBef>
              <a:spcAft>
                <a:spcPct val="0"/>
              </a:spcAft>
              <a:defRPr sz="2900" b="1">
                <a:solidFill>
                  <a:schemeClr val="bg1"/>
                </a:solidFill>
                <a:latin typeface="Verdana" pitchFamily="34" charset="0"/>
              </a:defRPr>
            </a:lvl9pPr>
          </a:lstStyle>
          <a:p>
            <a:endParaRPr lang="en-GB" sz="1200" i="1" kern="0" dirty="0">
              <a:solidFill>
                <a:prstClr val="white">
                  <a:lumMod val="65000"/>
                </a:prstClr>
              </a:solidFill>
            </a:endParaRPr>
          </a:p>
        </p:txBody>
      </p:sp>
      <p:sp>
        <p:nvSpPr>
          <p:cNvPr id="25" name="Rectangle 24"/>
          <p:cNvSpPr/>
          <p:nvPr/>
        </p:nvSpPr>
        <p:spPr>
          <a:xfrm>
            <a:off x="3138026" y="5949280"/>
            <a:ext cx="806862" cy="461665"/>
          </a:xfrm>
          <a:prstGeom prst="rect">
            <a:avLst/>
          </a:prstGeom>
        </p:spPr>
        <p:txBody>
          <a:bodyPr wrap="square">
            <a:spAutoFit/>
          </a:bodyPr>
          <a:lstStyle/>
          <a:p>
            <a:pPr algn="r"/>
            <a:r>
              <a:rPr lang="en-GB" sz="1200" u="sng" dirty="0">
                <a:solidFill>
                  <a:prstClr val="black"/>
                </a:solidFill>
              </a:rPr>
              <a:t>Left</a:t>
            </a:r>
            <a:br>
              <a:rPr lang="en-GB" sz="1200" u="sng" dirty="0">
                <a:solidFill>
                  <a:prstClr val="black"/>
                </a:solidFill>
              </a:rPr>
            </a:br>
            <a:r>
              <a:rPr lang="en-GB" sz="1200" u="sng" dirty="0">
                <a:solidFill>
                  <a:prstClr val="black"/>
                </a:solidFill>
              </a:rPr>
              <a:t>ISCED1 </a:t>
            </a:r>
            <a:endParaRPr lang="en-US" sz="1200" u="sng" dirty="0">
              <a:solidFill>
                <a:prstClr val="black"/>
              </a:solidFill>
            </a:endParaRPr>
          </a:p>
        </p:txBody>
      </p:sp>
      <p:sp>
        <p:nvSpPr>
          <p:cNvPr id="26" name="Rectangle 25"/>
          <p:cNvSpPr/>
          <p:nvPr/>
        </p:nvSpPr>
        <p:spPr>
          <a:xfrm>
            <a:off x="4456734" y="5949280"/>
            <a:ext cx="1000322" cy="461665"/>
          </a:xfrm>
          <a:prstGeom prst="rect">
            <a:avLst/>
          </a:prstGeom>
        </p:spPr>
        <p:txBody>
          <a:bodyPr wrap="square">
            <a:spAutoFit/>
          </a:bodyPr>
          <a:lstStyle/>
          <a:p>
            <a:r>
              <a:rPr lang="en-GB" sz="1200" u="sng" dirty="0">
                <a:solidFill>
                  <a:prstClr val="black"/>
                </a:solidFill>
              </a:rPr>
              <a:t>Right</a:t>
            </a:r>
            <a:r>
              <a:rPr lang="en-GB" sz="1200" dirty="0">
                <a:solidFill>
                  <a:prstClr val="black"/>
                </a:solidFill>
              </a:rPr>
              <a:t/>
            </a:r>
            <a:br>
              <a:rPr lang="en-GB" sz="1200" dirty="0">
                <a:solidFill>
                  <a:prstClr val="black"/>
                </a:solidFill>
              </a:rPr>
            </a:br>
            <a:r>
              <a:rPr lang="en-GB" sz="1200" dirty="0">
                <a:solidFill>
                  <a:prstClr val="black"/>
                </a:solidFill>
              </a:rPr>
              <a:t>ISCED 2-3</a:t>
            </a:r>
            <a:endParaRPr lang="en-US" sz="1200" dirty="0">
              <a:solidFill>
                <a:prstClr val="black"/>
              </a:solidFill>
            </a:endParaRPr>
          </a:p>
        </p:txBody>
      </p:sp>
      <p:sp>
        <p:nvSpPr>
          <p:cNvPr id="27" name="Rectangle 26"/>
          <p:cNvSpPr/>
          <p:nvPr/>
        </p:nvSpPr>
        <p:spPr>
          <a:xfrm>
            <a:off x="5688154" y="6021288"/>
            <a:ext cx="344966" cy="307777"/>
          </a:xfrm>
          <a:prstGeom prst="rect">
            <a:avLst/>
          </a:prstGeom>
        </p:spPr>
        <p:txBody>
          <a:bodyPr wrap="none">
            <a:spAutoFit/>
          </a:bodyPr>
          <a:lstStyle/>
          <a:p>
            <a:r>
              <a:rPr lang="fr-BE" sz="1400" dirty="0">
                <a:solidFill>
                  <a:prstClr val="black"/>
                </a:solidFill>
                <a:sym typeface="Wingdings 2"/>
              </a:rPr>
              <a:t></a:t>
            </a:r>
            <a:endParaRPr lang="en-US" sz="1400" dirty="0">
              <a:solidFill>
                <a:prstClr val="black"/>
              </a:solidFill>
            </a:endParaRPr>
          </a:p>
        </p:txBody>
      </p:sp>
      <p:sp>
        <p:nvSpPr>
          <p:cNvPr id="28" name="Rectangle 27"/>
          <p:cNvSpPr/>
          <p:nvPr/>
        </p:nvSpPr>
        <p:spPr>
          <a:xfrm>
            <a:off x="6048672" y="5955282"/>
            <a:ext cx="3728864" cy="461665"/>
          </a:xfrm>
          <a:prstGeom prst="rect">
            <a:avLst/>
          </a:prstGeom>
        </p:spPr>
        <p:txBody>
          <a:bodyPr wrap="square">
            <a:spAutoFit/>
          </a:bodyPr>
          <a:lstStyle/>
          <a:p>
            <a:r>
              <a:rPr lang="en-US" sz="1200" dirty="0" smtClean="0">
                <a:solidFill>
                  <a:prstClr val="black"/>
                </a:solidFill>
                <a:latin typeface="Arial Narrow" pitchFamily="34" charset="0"/>
              </a:rPr>
              <a:t>No </a:t>
            </a:r>
            <a:r>
              <a:rPr lang="en-US" sz="1200" dirty="0">
                <a:solidFill>
                  <a:prstClr val="black"/>
                </a:solidFill>
                <a:latin typeface="Arial Narrow" pitchFamily="34" charset="0"/>
              </a:rPr>
              <a:t>external school evaluation</a:t>
            </a:r>
            <a:r>
              <a:rPr lang="sl-SI" sz="1200" dirty="0">
                <a:solidFill>
                  <a:prstClr val="black"/>
                </a:solidFill>
                <a:latin typeface="Arial Narrow" pitchFamily="34" charset="0"/>
              </a:rPr>
              <a:t>/ </a:t>
            </a:r>
            <a:r>
              <a:rPr lang="sl-SI" sz="1200" dirty="0" smtClean="0">
                <a:solidFill>
                  <a:prstClr val="black"/>
                </a:solidFill>
                <a:latin typeface="Arial Narrow" pitchFamily="34" charset="0"/>
              </a:rPr>
              <a:t>no </a:t>
            </a:r>
            <a:r>
              <a:rPr lang="en-US" sz="1200" dirty="0">
                <a:solidFill>
                  <a:prstClr val="black"/>
                </a:solidFill>
                <a:latin typeface="Arial Narrow" pitchFamily="34" charset="0"/>
              </a:rPr>
              <a:t>central regulations on external school evaluation</a:t>
            </a:r>
          </a:p>
        </p:txBody>
      </p:sp>
      <p:pic>
        <p:nvPicPr>
          <p:cNvPr id="29" name="Picture 3" descr="\\S-EACEAF\EACEA.P9\Eurydice_Studies_Databases\030_Technical_Tools\Utilities\leg\leg_LR_blanc.tif"/>
          <p:cNvPicPr>
            <a:picLocks noChangeAspect="1" noChangeArrowheads="1"/>
          </p:cNvPicPr>
          <p:nvPr/>
        </p:nvPicPr>
        <p:blipFill>
          <a:blip r:embed="rId5" r:link="rId6" cstate="screen">
            <a:extLst>
              <a:ext uri="{28A0092B-C50C-407E-A947-70E740481C1C}">
                <a14:useLocalDpi xmlns:a14="http://schemas.microsoft.com/office/drawing/2010/main" val="0"/>
              </a:ext>
            </a:extLst>
          </a:blip>
          <a:srcRect/>
          <a:stretch>
            <a:fillRect/>
          </a:stretch>
        </p:blipFill>
        <p:spPr bwMode="auto">
          <a:xfrm>
            <a:off x="4156173" y="5975422"/>
            <a:ext cx="220763" cy="4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4"/>
          <p:cNvSpPr>
            <a:spLocks noChangeArrowheads="1"/>
          </p:cNvSpPr>
          <p:nvPr/>
        </p:nvSpPr>
        <p:spPr bwMode="auto">
          <a:xfrm>
            <a:off x="0" y="6032321"/>
            <a:ext cx="14401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fr-FR" sz="1200" i="1" dirty="0" smtClean="0">
                <a:solidFill>
                  <a:srgbClr val="002060"/>
                </a:solidFill>
                <a:latin typeface="Arial" pitchFamily="34" charset="0"/>
                <a:ea typeface="Times New Roman" pitchFamily="18" charset="0"/>
                <a:cs typeface="Arial" pitchFamily="34" charset="0"/>
              </a:rPr>
              <a:t>Source:</a:t>
            </a:r>
            <a:r>
              <a:rPr lang="fr-FR" sz="1200" dirty="0" smtClean="0">
                <a:solidFill>
                  <a:srgbClr val="002060"/>
                </a:solidFill>
                <a:latin typeface="Arial" pitchFamily="34" charset="0"/>
                <a:ea typeface="Times New Roman" pitchFamily="18" charset="0"/>
                <a:cs typeface="Arial" pitchFamily="34" charset="0"/>
              </a:rPr>
              <a:t> Eurydice</a:t>
            </a:r>
            <a:endParaRPr lang="fr-FR" sz="1200"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294257866"/>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96975"/>
            <a:ext cx="9906000" cy="936625"/>
          </a:xfrm>
        </p:spPr>
        <p:txBody>
          <a:bodyPr/>
          <a:lstStyle/>
          <a:p>
            <a:pPr algn="ctr"/>
            <a:r>
              <a:rPr lang="en-GB" dirty="0" smtClean="0">
                <a:solidFill>
                  <a:srgbClr val="C00000"/>
                </a:solidFill>
              </a:rPr>
              <a:t>Conclusions </a:t>
            </a:r>
            <a:endParaRPr lang="en-GB" dirty="0">
              <a:solidFill>
                <a:srgbClr val="C00000"/>
              </a:solidFill>
            </a:endParaRPr>
          </a:p>
        </p:txBody>
      </p:sp>
      <p:sp>
        <p:nvSpPr>
          <p:cNvPr id="3" name="Content Placeholder 2"/>
          <p:cNvSpPr>
            <a:spLocks noGrp="1"/>
          </p:cNvSpPr>
          <p:nvPr>
            <p:ph idx="4294967295"/>
          </p:nvPr>
        </p:nvSpPr>
        <p:spPr>
          <a:xfrm>
            <a:off x="632520" y="2204864"/>
            <a:ext cx="9057456" cy="4104456"/>
          </a:xfrm>
        </p:spPr>
        <p:txBody>
          <a:bodyPr/>
          <a:lstStyle/>
          <a:p>
            <a:pPr marL="457200" indent="-457200">
              <a:spcBef>
                <a:spcPts val="1800"/>
              </a:spcBef>
              <a:buFont typeface="Arial" pitchFamily="34" charset="0"/>
              <a:buChar char="•"/>
            </a:pPr>
            <a:r>
              <a:rPr lang="en-GB" sz="2400" b="1" dirty="0"/>
              <a:t>In 26 countries, both external and internal </a:t>
            </a:r>
            <a:r>
              <a:rPr lang="en-GB" sz="2400" b="1" dirty="0" smtClean="0"/>
              <a:t>evaluation</a:t>
            </a:r>
          </a:p>
          <a:p>
            <a:pPr marL="457200" indent="-457200">
              <a:spcBef>
                <a:spcPts val="1800"/>
              </a:spcBef>
              <a:buFont typeface="Arial" pitchFamily="34" charset="0"/>
              <a:buChar char="•"/>
            </a:pPr>
            <a:r>
              <a:rPr lang="en-GB" sz="2400" b="1" dirty="0"/>
              <a:t>The criteria used in external school evaluation are often highly standardised and procedures are </a:t>
            </a:r>
            <a:r>
              <a:rPr lang="en-GB" sz="2400" b="1" dirty="0" smtClean="0"/>
              <a:t>homogenous</a:t>
            </a:r>
            <a:endParaRPr lang="en-GB" sz="2400" b="1" dirty="0"/>
          </a:p>
          <a:p>
            <a:pPr marL="457200" indent="-457200">
              <a:spcBef>
                <a:spcPts val="1800"/>
              </a:spcBef>
              <a:buFont typeface="Arial" pitchFamily="34" charset="0"/>
              <a:buChar char="•"/>
            </a:pPr>
            <a:r>
              <a:rPr lang="fr-BE" sz="2400" b="1" dirty="0" err="1" smtClean="0"/>
              <a:t>Increasing</a:t>
            </a:r>
            <a:r>
              <a:rPr lang="fr-BE" sz="2400" b="1" dirty="0" smtClean="0"/>
              <a:t> expectations on </a:t>
            </a:r>
            <a:r>
              <a:rPr lang="fr-BE" sz="2400" b="1" dirty="0" err="1" smtClean="0"/>
              <a:t>internal</a:t>
            </a:r>
            <a:r>
              <a:rPr lang="fr-BE" sz="2400" b="1" dirty="0" smtClean="0"/>
              <a:t> </a:t>
            </a:r>
            <a:r>
              <a:rPr lang="fr-BE" sz="2400" b="1" dirty="0" err="1" smtClean="0"/>
              <a:t>school</a:t>
            </a:r>
            <a:r>
              <a:rPr lang="fr-BE" sz="2400" b="1" dirty="0" smtClean="0"/>
              <a:t> </a:t>
            </a:r>
            <a:r>
              <a:rPr lang="fr-BE" sz="2400" b="1" dirty="0" err="1" smtClean="0"/>
              <a:t>evaluation</a:t>
            </a:r>
            <a:r>
              <a:rPr lang="fr-BE" sz="2400" b="1" dirty="0" smtClean="0"/>
              <a:t> </a:t>
            </a:r>
          </a:p>
          <a:p>
            <a:pPr marL="457200" indent="-457200">
              <a:spcBef>
                <a:spcPts val="1800"/>
              </a:spcBef>
              <a:buFont typeface="Arial" pitchFamily="34" charset="0"/>
              <a:buChar char="•"/>
            </a:pPr>
            <a:r>
              <a:rPr lang="fr-BE" sz="2400" b="1" dirty="0" err="1" smtClean="0"/>
              <a:t>Variety</a:t>
            </a:r>
            <a:r>
              <a:rPr lang="fr-BE" sz="2400" b="1" dirty="0" smtClean="0"/>
              <a:t> in focus of </a:t>
            </a:r>
            <a:r>
              <a:rPr lang="fr-BE" sz="2400" b="1" dirty="0" err="1" smtClean="0"/>
              <a:t>internal</a:t>
            </a:r>
            <a:r>
              <a:rPr lang="fr-BE" sz="2400" b="1" dirty="0" smtClean="0"/>
              <a:t> </a:t>
            </a:r>
            <a:r>
              <a:rPr lang="fr-BE" sz="2400" b="1" dirty="0" err="1" smtClean="0"/>
              <a:t>evaluation</a:t>
            </a:r>
            <a:r>
              <a:rPr lang="fr-BE" sz="2400" b="1" dirty="0" smtClean="0"/>
              <a:t> and range of support </a:t>
            </a:r>
            <a:r>
              <a:rPr lang="fr-BE" sz="2400" b="1" dirty="0" err="1" smtClean="0"/>
              <a:t>measures</a:t>
            </a:r>
            <a:r>
              <a:rPr lang="fr-BE" sz="2400" b="1" dirty="0" smtClean="0"/>
              <a:t> to </a:t>
            </a:r>
            <a:r>
              <a:rPr lang="fr-BE" sz="2400" b="1" dirty="0" err="1" smtClean="0"/>
              <a:t>schools</a:t>
            </a:r>
            <a:endParaRPr lang="fr-BE" sz="2400" b="1" dirty="0" smtClean="0"/>
          </a:p>
          <a:p>
            <a:pPr marL="457200" indent="-457200">
              <a:spcBef>
                <a:spcPts val="1800"/>
              </a:spcBef>
              <a:buFont typeface="Arial" pitchFamily="34" charset="0"/>
              <a:buChar char="•"/>
            </a:pPr>
            <a:endParaRPr lang="fr-BE" sz="2400" b="1" dirty="0" smtClean="0"/>
          </a:p>
          <a:p>
            <a:pPr marL="457200" indent="-457200">
              <a:spcBef>
                <a:spcPts val="1800"/>
              </a:spcBef>
              <a:buFont typeface="Arial" pitchFamily="34" charset="0"/>
              <a:buChar char="•"/>
            </a:pPr>
            <a:endParaRPr lang="en-GB" sz="2400" b="1" dirty="0" smtClean="0"/>
          </a:p>
          <a:p>
            <a:pPr marL="457200" indent="-457200">
              <a:spcBef>
                <a:spcPts val="1800"/>
              </a:spcBef>
              <a:buFont typeface="Arial" pitchFamily="34" charset="0"/>
              <a:buChar char="•"/>
            </a:pPr>
            <a:endParaRPr lang="en-GB" sz="2400" b="1" dirty="0"/>
          </a:p>
        </p:txBody>
      </p:sp>
      <p:sp>
        <p:nvSpPr>
          <p:cNvPr id="5" name="Slide Number Placeholder 4"/>
          <p:cNvSpPr>
            <a:spLocks noGrp="1"/>
          </p:cNvSpPr>
          <p:nvPr>
            <p:ph type="sldNum" sz="quarter" idx="12"/>
          </p:nvPr>
        </p:nvSpPr>
        <p:spPr/>
        <p:txBody>
          <a:bodyPr/>
          <a:lstStyle/>
          <a:p>
            <a:pPr>
              <a:defRPr/>
            </a:pPr>
            <a:fld id="{ADBAD8C6-E1A9-48FF-823C-C4E667A9507D}" type="slidenum">
              <a:rPr lang="en-GB" smtClean="0"/>
              <a:pPr>
                <a:defRPr/>
              </a:pPr>
              <a:t>22</a:t>
            </a:fld>
            <a:endParaRPr lang="en-GB"/>
          </a:p>
        </p:txBody>
      </p:sp>
    </p:spTree>
    <p:extLst>
      <p:ext uri="{BB962C8B-B14F-4D97-AF65-F5344CB8AC3E}">
        <p14:creationId xmlns:p14="http://schemas.microsoft.com/office/powerpoint/2010/main" val="1679601417"/>
      </p:ext>
    </p:extLst>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
          <p:cNvSpPr txBox="1">
            <a:spLocks noGrp="1" noChangeArrowheads="1"/>
          </p:cNvSpPr>
          <p:nvPr>
            <p:ph type="title" idx="4294967295"/>
          </p:nvPr>
        </p:nvSpPr>
        <p:spPr bwMode="auto">
          <a:xfrm>
            <a:off x="990600" y="1762125"/>
            <a:ext cx="8915400"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84" tIns="46686" rIns="89784" bIns="46686">
            <a:spAutoFit/>
          </a:bodyPr>
          <a:lstStyle>
            <a:lvl1pPr eaLnBrk="0" hangingPunct="0">
              <a:defRPr sz="2400" b="1">
                <a:solidFill>
                  <a:schemeClr val="tx1"/>
                </a:solidFill>
                <a:latin typeface="Tahoma" pitchFamily="34" charset="0"/>
                <a:cs typeface="Arial" pitchFamily="34" charset="0"/>
              </a:defRPr>
            </a:lvl1pPr>
            <a:lvl2pPr marL="742950" indent="-285750" eaLnBrk="0" hangingPunct="0">
              <a:defRPr sz="2400" b="1">
                <a:solidFill>
                  <a:schemeClr val="tx1"/>
                </a:solidFill>
                <a:latin typeface="Tahoma" pitchFamily="34" charset="0"/>
                <a:cs typeface="Arial" pitchFamily="34" charset="0"/>
              </a:defRPr>
            </a:lvl2pPr>
            <a:lvl3pPr marL="1143000" indent="-228600" eaLnBrk="0" hangingPunct="0">
              <a:defRPr sz="2400" b="1">
                <a:solidFill>
                  <a:schemeClr val="tx1"/>
                </a:solidFill>
                <a:latin typeface="Tahoma" pitchFamily="34" charset="0"/>
                <a:cs typeface="Arial" pitchFamily="34" charset="0"/>
              </a:defRPr>
            </a:lvl3pPr>
            <a:lvl4pPr marL="1600200" indent="-228600" eaLnBrk="0" hangingPunct="0">
              <a:defRPr sz="2400" b="1">
                <a:solidFill>
                  <a:schemeClr val="tx1"/>
                </a:solidFill>
                <a:latin typeface="Tahoma" pitchFamily="34" charset="0"/>
                <a:cs typeface="Arial" pitchFamily="34" charset="0"/>
              </a:defRPr>
            </a:lvl4pPr>
            <a:lvl5pPr marL="2057400" indent="-228600" eaLnBrk="0" hangingPunct="0">
              <a:defRPr sz="2400" b="1">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2400" b="1">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2400" b="1">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2400" b="1">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2400" b="1">
                <a:solidFill>
                  <a:schemeClr val="tx1"/>
                </a:solidFill>
                <a:latin typeface="Tahoma" pitchFamily="34" charset="0"/>
                <a:cs typeface="Arial" pitchFamily="34" charset="0"/>
              </a:defRPr>
            </a:lvl9pPr>
          </a:lstStyle>
          <a:p>
            <a:pPr eaLnBrk="1" hangingPunct="1">
              <a:spcBef>
                <a:spcPct val="50000"/>
              </a:spcBef>
            </a:pPr>
            <a:r>
              <a:rPr lang="fr-BE" sz="2800" i="1" dirty="0" err="1">
                <a:solidFill>
                  <a:srgbClr val="C00000"/>
                </a:solidFill>
              </a:rPr>
              <a:t>Thank</a:t>
            </a:r>
            <a:r>
              <a:rPr lang="fr-BE" sz="2800" i="1" dirty="0">
                <a:solidFill>
                  <a:srgbClr val="C00000"/>
                </a:solidFill>
              </a:rPr>
              <a:t> </a:t>
            </a:r>
            <a:r>
              <a:rPr lang="fr-BE" sz="2800" i="1" dirty="0" err="1">
                <a:solidFill>
                  <a:srgbClr val="C00000"/>
                </a:solidFill>
              </a:rPr>
              <a:t>you</a:t>
            </a:r>
            <a:r>
              <a:rPr lang="en-GB" sz="2800" i="1" dirty="0">
                <a:solidFill>
                  <a:srgbClr val="C00000"/>
                </a:solidFill>
              </a:rPr>
              <a:t/>
            </a:r>
            <a:br>
              <a:rPr lang="en-GB" sz="2800" i="1" dirty="0">
                <a:solidFill>
                  <a:srgbClr val="C00000"/>
                </a:solidFill>
              </a:rPr>
            </a:br>
            <a:endParaRPr lang="en-GB" sz="2800" b="0" i="1" dirty="0">
              <a:latin typeface="Trebuchet MS" pitchFamily="34" charset="0"/>
            </a:endParaRPr>
          </a:p>
        </p:txBody>
      </p:sp>
      <p:sp>
        <p:nvSpPr>
          <p:cNvPr id="7" name="Rectangle 6"/>
          <p:cNvSpPr/>
          <p:nvPr/>
        </p:nvSpPr>
        <p:spPr>
          <a:xfrm>
            <a:off x="344488" y="3140968"/>
            <a:ext cx="6220916" cy="1938778"/>
          </a:xfrm>
          <a:prstGeom prst="rect">
            <a:avLst/>
          </a:prstGeom>
        </p:spPr>
        <p:txBody>
          <a:bodyPr wrap="square" lIns="91223" tIns="45614" rIns="91223" bIns="45614">
            <a:spAutoFit/>
          </a:bodyPr>
          <a:lstStyle/>
          <a:p>
            <a:pPr algn="ctr">
              <a:spcBef>
                <a:spcPct val="50000"/>
              </a:spcBef>
            </a:pPr>
            <a:r>
              <a:rPr lang="fr-BE" sz="2400" dirty="0" err="1">
                <a:solidFill>
                  <a:prstClr val="black"/>
                </a:solidFill>
                <a:latin typeface="Arial" pitchFamily="34" charset="0"/>
              </a:rPr>
              <a:t>Website</a:t>
            </a:r>
            <a:r>
              <a:rPr lang="fr-BE" sz="2400" dirty="0">
                <a:solidFill>
                  <a:prstClr val="black"/>
                </a:solidFill>
                <a:latin typeface="Arial" pitchFamily="34" charset="0"/>
              </a:rPr>
              <a:t>:</a:t>
            </a:r>
          </a:p>
          <a:p>
            <a:pPr algn="ctr">
              <a:spcBef>
                <a:spcPct val="50000"/>
              </a:spcBef>
            </a:pPr>
            <a:r>
              <a:rPr lang="fr-BE" sz="2400" dirty="0">
                <a:solidFill>
                  <a:srgbClr val="3333CC"/>
                </a:solidFill>
                <a:latin typeface="Arial" pitchFamily="34" charset="0"/>
              </a:rPr>
              <a:t>http://eacea.ec.europa.eu/education/eurydice/index_en.php  </a:t>
            </a:r>
          </a:p>
          <a:p>
            <a:pPr algn="ctr">
              <a:spcBef>
                <a:spcPct val="50000"/>
              </a:spcBef>
            </a:pPr>
            <a:endParaRPr lang="fr-BE" sz="2400" dirty="0">
              <a:solidFill>
                <a:srgbClr val="3333CC"/>
              </a:solidFill>
              <a:latin typeface="Arial" pitchFamily="34" charset="0"/>
            </a:endParaRPr>
          </a:p>
        </p:txBody>
      </p:sp>
      <p:sp>
        <p:nvSpPr>
          <p:cNvPr id="8" name="Rectangle 7"/>
          <p:cNvSpPr/>
          <p:nvPr/>
        </p:nvSpPr>
        <p:spPr>
          <a:xfrm>
            <a:off x="4493081" y="4797153"/>
            <a:ext cx="4502718" cy="1261670"/>
          </a:xfrm>
          <a:prstGeom prst="rect">
            <a:avLst/>
          </a:prstGeom>
        </p:spPr>
        <p:txBody>
          <a:bodyPr wrap="none" lIns="91223" tIns="45614" rIns="91223" bIns="45614">
            <a:spAutoFit/>
          </a:bodyPr>
          <a:lstStyle/>
          <a:p>
            <a:pPr algn="ctr"/>
            <a:r>
              <a:rPr lang="fr-BE" sz="2400" dirty="0" err="1">
                <a:solidFill>
                  <a:prstClr val="black"/>
                </a:solidFill>
                <a:latin typeface="Arial" pitchFamily="34" charset="0"/>
              </a:rPr>
              <a:t>Functional</a:t>
            </a:r>
            <a:r>
              <a:rPr lang="fr-BE" sz="2400" dirty="0">
                <a:solidFill>
                  <a:prstClr val="black"/>
                </a:solidFill>
                <a:latin typeface="Arial" pitchFamily="34" charset="0"/>
              </a:rPr>
              <a:t> </a:t>
            </a:r>
            <a:r>
              <a:rPr lang="fr-BE" sz="2400" dirty="0" err="1">
                <a:solidFill>
                  <a:prstClr val="black"/>
                </a:solidFill>
                <a:latin typeface="Arial" pitchFamily="34" charset="0"/>
              </a:rPr>
              <a:t>mailbox</a:t>
            </a:r>
            <a:r>
              <a:rPr lang="fr-BE" sz="2400" dirty="0">
                <a:solidFill>
                  <a:prstClr val="black"/>
                </a:solidFill>
                <a:latin typeface="Arial" pitchFamily="34" charset="0"/>
              </a:rPr>
              <a:t>:</a:t>
            </a:r>
          </a:p>
          <a:p>
            <a:pPr algn="ctr"/>
            <a:r>
              <a:rPr lang="fr-BE" sz="2800" dirty="0">
                <a:solidFill>
                  <a:prstClr val="black"/>
                </a:solidFill>
                <a:latin typeface="Arial" pitchFamily="34" charset="0"/>
              </a:rPr>
              <a:t> </a:t>
            </a:r>
            <a:r>
              <a:rPr lang="en-GB" sz="2400" dirty="0" smtClean="0">
                <a:solidFill>
                  <a:srgbClr val="3333CC"/>
                </a:solidFill>
                <a:hlinkClick r:id="rId3" tooltip="blocked::mailto:eacea-eurydice@ec.europa.eu"/>
              </a:rPr>
              <a:t>eacea-eurydice@ec.europa.eu</a:t>
            </a:r>
            <a:endParaRPr lang="en-GB" sz="2400" dirty="0" smtClean="0">
              <a:solidFill>
                <a:srgbClr val="3333CC"/>
              </a:solidFill>
            </a:endParaRPr>
          </a:p>
          <a:p>
            <a:pPr algn="ctr"/>
            <a:r>
              <a:rPr lang="en-GB" sz="2400" dirty="0" smtClean="0">
                <a:solidFill>
                  <a:srgbClr val="3333CC"/>
                </a:solidFill>
              </a:rPr>
              <a:t> </a:t>
            </a:r>
            <a:endParaRPr lang="en-GB" sz="2400" dirty="0">
              <a:solidFill>
                <a:srgbClr val="3333CC"/>
              </a:solidFill>
            </a:endParaRPr>
          </a:p>
        </p:txBody>
      </p:sp>
      <p:sp>
        <p:nvSpPr>
          <p:cNvPr id="9" name="Slide Number Placeholder 1"/>
          <p:cNvSpPr txBox="1">
            <a:spLocks/>
          </p:cNvSpPr>
          <p:nvPr/>
        </p:nvSpPr>
        <p:spPr>
          <a:xfrm>
            <a:off x="7391400" y="6525344"/>
            <a:ext cx="2311400" cy="273893"/>
          </a:xfrm>
          <a:prstGeom prst="rect">
            <a:avLst/>
          </a:prstGeom>
        </p:spPr>
        <p:txBody>
          <a:bodyPr lIns="91223" tIns="45614" rIns="91223" bIns="45614"/>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475F56CD-7EFE-4DED-BB3B-9194CCA94873}" type="slidenum">
              <a:rPr lang="en-GB" sz="1200">
                <a:solidFill>
                  <a:prstClr val="black"/>
                </a:solidFill>
              </a:rPr>
              <a:pPr algn="r"/>
              <a:t>23</a:t>
            </a:fld>
            <a:endParaRPr lang="en-GB" sz="1200" dirty="0">
              <a:solidFill>
                <a:prstClr val="black"/>
              </a:solidFill>
            </a:endParaRPr>
          </a:p>
        </p:txBody>
      </p:sp>
    </p:spTree>
    <p:extLst>
      <p:ext uri="{BB962C8B-B14F-4D97-AF65-F5344CB8AC3E}">
        <p14:creationId xmlns:p14="http://schemas.microsoft.com/office/powerpoint/2010/main" val="1876691673"/>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p:cNvSpPr>
            <a:spLocks noChangeArrowheads="1"/>
          </p:cNvSpPr>
          <p:nvPr/>
        </p:nvSpPr>
        <p:spPr bwMode="auto">
          <a:xfrm>
            <a:off x="0" y="1439813"/>
            <a:ext cx="5025008"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sz="2400" b="1" dirty="0" smtClean="0">
                <a:solidFill>
                  <a:srgbClr val="C00000"/>
                </a:solidFill>
              </a:rPr>
              <a:t>Eurydice: mission </a:t>
            </a:r>
            <a:r>
              <a:rPr lang="en-GB" sz="2400" b="1" dirty="0">
                <a:solidFill>
                  <a:srgbClr val="C00000"/>
                </a:solidFill>
              </a:rPr>
              <a:t>statement</a:t>
            </a:r>
          </a:p>
        </p:txBody>
      </p:sp>
      <p:sp>
        <p:nvSpPr>
          <p:cNvPr id="2" name="Rectangle 1"/>
          <p:cNvSpPr/>
          <p:nvPr/>
        </p:nvSpPr>
        <p:spPr>
          <a:xfrm>
            <a:off x="704528" y="2564904"/>
            <a:ext cx="8575769" cy="1785104"/>
          </a:xfrm>
          <a:prstGeom prst="rect">
            <a:avLst/>
          </a:prstGeom>
        </p:spPr>
        <p:txBody>
          <a:bodyPr wrap="square">
            <a:spAutoFit/>
          </a:bodyPr>
          <a:lstStyle/>
          <a:p>
            <a:pPr>
              <a:lnSpc>
                <a:spcPct val="125000"/>
              </a:lnSpc>
            </a:pPr>
            <a:r>
              <a:rPr lang="en-GB" sz="2200" b="1" i="1" dirty="0">
                <a:solidFill>
                  <a:srgbClr val="336699"/>
                </a:solidFill>
                <a:latin typeface="+mj-lt"/>
              </a:rPr>
              <a:t>To </a:t>
            </a:r>
            <a:r>
              <a:rPr lang="en-GB" sz="2200" b="1" i="1" dirty="0" smtClean="0">
                <a:solidFill>
                  <a:srgbClr val="336699"/>
                </a:solidFill>
                <a:latin typeface="+mj-lt"/>
              </a:rPr>
              <a:t>provide those responsible</a:t>
            </a:r>
          </a:p>
          <a:p>
            <a:pPr>
              <a:lnSpc>
                <a:spcPct val="125000"/>
              </a:lnSpc>
            </a:pPr>
            <a:r>
              <a:rPr lang="en-GB" sz="2200" b="1" i="1" dirty="0" smtClean="0">
                <a:solidFill>
                  <a:srgbClr val="336699"/>
                </a:solidFill>
                <a:latin typeface="+mj-lt"/>
              </a:rPr>
              <a:t>for education </a:t>
            </a:r>
            <a:r>
              <a:rPr lang="en-GB" sz="2200" b="1" i="1" dirty="0">
                <a:solidFill>
                  <a:srgbClr val="336699"/>
                </a:solidFill>
                <a:latin typeface="+mj-lt"/>
              </a:rPr>
              <a:t>systems and policies in Europe </a:t>
            </a:r>
            <a:r>
              <a:rPr lang="en-GB" sz="2200" b="1" i="1" dirty="0" smtClean="0">
                <a:solidFill>
                  <a:srgbClr val="336699"/>
                </a:solidFill>
                <a:latin typeface="+mj-lt"/>
              </a:rPr>
              <a:t/>
            </a:r>
            <a:br>
              <a:rPr lang="en-GB" sz="2200" b="1" i="1" dirty="0" smtClean="0">
                <a:solidFill>
                  <a:srgbClr val="336699"/>
                </a:solidFill>
                <a:latin typeface="+mj-lt"/>
              </a:rPr>
            </a:br>
            <a:r>
              <a:rPr lang="en-GB" sz="2200" b="1" i="1" dirty="0" smtClean="0">
                <a:solidFill>
                  <a:srgbClr val="336699"/>
                </a:solidFill>
                <a:latin typeface="+mj-lt"/>
              </a:rPr>
              <a:t>with </a:t>
            </a:r>
            <a:r>
              <a:rPr lang="en-GB" sz="2200" b="1" i="1" dirty="0">
                <a:solidFill>
                  <a:srgbClr val="336699"/>
                </a:solidFill>
                <a:latin typeface="+mj-lt"/>
              </a:rPr>
              <a:t>European-level analyses and information which will assist them in their decision making.</a:t>
            </a:r>
            <a:endParaRPr lang="en-GB" sz="2200" dirty="0">
              <a:solidFill>
                <a:srgbClr val="336699"/>
              </a:solidFill>
              <a:latin typeface="+mj-lt"/>
            </a:endParaRPr>
          </a:p>
        </p:txBody>
      </p:sp>
      <p:sp>
        <p:nvSpPr>
          <p:cNvPr id="4" name="Slide Number Placeholder 1"/>
          <p:cNvSpPr txBox="1">
            <a:spLocks/>
          </p:cNvSpPr>
          <p:nvPr/>
        </p:nvSpPr>
        <p:spPr>
          <a:xfrm>
            <a:off x="7391400" y="6467475"/>
            <a:ext cx="2311400" cy="273893"/>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475F56CD-7EFE-4DED-BB3B-9194CCA94873}" type="slidenum">
              <a:rPr lang="en-GB" sz="1200" smtClean="0"/>
              <a:pPr algn="r"/>
              <a:t>3</a:t>
            </a:fld>
            <a:endParaRPr lang="en-GB" sz="1200" dirty="0"/>
          </a:p>
        </p:txBody>
      </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ADBAD8C6-E1A9-48FF-823C-C4E667A9507D}" type="slidenum">
              <a:rPr lang="en-GB" smtClean="0">
                <a:solidFill>
                  <a:prstClr val="black"/>
                </a:solidFill>
              </a:rPr>
              <a:pPr>
                <a:defRPr/>
              </a:pPr>
              <a:t>4</a:t>
            </a:fld>
            <a:endParaRPr lang="en-GB">
              <a:solidFill>
                <a:prstClr val="black"/>
              </a:solidFill>
            </a:endParaRPr>
          </a:p>
        </p:txBody>
      </p:sp>
      <p:sp>
        <p:nvSpPr>
          <p:cNvPr id="2" name="Title 1"/>
          <p:cNvSpPr>
            <a:spLocks noGrp="1"/>
          </p:cNvSpPr>
          <p:nvPr>
            <p:ph type="title" idx="4294967295"/>
          </p:nvPr>
        </p:nvSpPr>
        <p:spPr>
          <a:xfrm>
            <a:off x="-25400" y="1452563"/>
            <a:ext cx="9931400" cy="539750"/>
          </a:xfrm>
        </p:spPr>
        <p:txBody>
          <a:bodyPr>
            <a:normAutofit/>
          </a:bodyPr>
          <a:lstStyle/>
          <a:p>
            <a:pPr algn="ctr"/>
            <a:r>
              <a:rPr lang="fr-BE" sz="2900" b="1" dirty="0">
                <a:solidFill>
                  <a:srgbClr val="C00000"/>
                </a:solidFill>
                <a:latin typeface="Arial Narrow" pitchFamily="34" charset="0"/>
              </a:rPr>
              <a:t>The report on </a:t>
            </a:r>
            <a:r>
              <a:rPr lang="fr-BE" sz="2900" b="1" dirty="0" err="1">
                <a:solidFill>
                  <a:srgbClr val="C00000"/>
                </a:solidFill>
                <a:latin typeface="Arial Narrow" pitchFamily="34" charset="0"/>
              </a:rPr>
              <a:t>school</a:t>
            </a:r>
            <a:r>
              <a:rPr lang="fr-BE" sz="2900" b="1" dirty="0">
                <a:solidFill>
                  <a:srgbClr val="C00000"/>
                </a:solidFill>
                <a:latin typeface="Arial Narrow" pitchFamily="34" charset="0"/>
              </a:rPr>
              <a:t> </a:t>
            </a:r>
            <a:r>
              <a:rPr lang="fr-BE" sz="2900" b="1" dirty="0" err="1">
                <a:solidFill>
                  <a:srgbClr val="C00000"/>
                </a:solidFill>
                <a:latin typeface="Arial Narrow" pitchFamily="34" charset="0"/>
              </a:rPr>
              <a:t>evaluation</a:t>
            </a:r>
            <a:endParaRPr lang="en-GB" sz="2900" b="1" dirty="0">
              <a:solidFill>
                <a:srgbClr val="C00000"/>
              </a:solidFill>
              <a:latin typeface="Arial Narrow" pitchFamily="34" charset="0"/>
            </a:endParaRPr>
          </a:p>
        </p:txBody>
      </p:sp>
      <p:sp>
        <p:nvSpPr>
          <p:cNvPr id="3" name="Content Placeholder 2"/>
          <p:cNvSpPr>
            <a:spLocks noGrp="1"/>
          </p:cNvSpPr>
          <p:nvPr>
            <p:ph idx="4294967295"/>
          </p:nvPr>
        </p:nvSpPr>
        <p:spPr>
          <a:xfrm>
            <a:off x="2535238" y="2133600"/>
            <a:ext cx="7370762" cy="3743325"/>
          </a:xfrm>
        </p:spPr>
        <p:txBody>
          <a:bodyPr>
            <a:noAutofit/>
          </a:bodyPr>
          <a:lstStyle/>
          <a:p>
            <a:pPr marL="456163" indent="-456163">
              <a:lnSpc>
                <a:spcPct val="125000"/>
              </a:lnSpc>
            </a:pPr>
            <a:r>
              <a:rPr lang="fr-BE" sz="2200" b="1" dirty="0">
                <a:solidFill>
                  <a:srgbClr val="FF0000"/>
                </a:solidFill>
                <a:latin typeface="Arial Narrow" pitchFamily="34" charset="0"/>
              </a:rPr>
              <a:t>Comparative </a:t>
            </a:r>
            <a:r>
              <a:rPr lang="fr-BE" sz="2200" b="1" dirty="0" err="1">
                <a:solidFill>
                  <a:srgbClr val="FF0000"/>
                </a:solidFill>
                <a:latin typeface="Arial Narrow" pitchFamily="34" charset="0"/>
              </a:rPr>
              <a:t>analysis</a:t>
            </a:r>
            <a:r>
              <a:rPr lang="fr-BE" sz="2200" b="1" dirty="0">
                <a:solidFill>
                  <a:srgbClr val="FF0000"/>
                </a:solidFill>
                <a:latin typeface="Arial Narrow" pitchFamily="34" charset="0"/>
              </a:rPr>
              <a:t> of </a:t>
            </a:r>
            <a:r>
              <a:rPr lang="fr-BE" sz="2200" b="1" dirty="0" err="1">
                <a:solidFill>
                  <a:srgbClr val="FF0000"/>
                </a:solidFill>
                <a:latin typeface="Arial Narrow" pitchFamily="34" charset="0"/>
              </a:rPr>
              <a:t>school</a:t>
            </a:r>
            <a:r>
              <a:rPr lang="fr-BE" sz="2200" b="1" dirty="0">
                <a:solidFill>
                  <a:srgbClr val="FF0000"/>
                </a:solidFill>
                <a:latin typeface="Arial Narrow" pitchFamily="34" charset="0"/>
              </a:rPr>
              <a:t> </a:t>
            </a:r>
            <a:r>
              <a:rPr lang="fr-BE" sz="2200" b="1" dirty="0" err="1">
                <a:solidFill>
                  <a:srgbClr val="FF0000"/>
                </a:solidFill>
                <a:latin typeface="Arial Narrow" pitchFamily="34" charset="0"/>
              </a:rPr>
              <a:t>evaluation</a:t>
            </a:r>
            <a:r>
              <a:rPr lang="fr-BE" sz="2200" b="1" dirty="0">
                <a:solidFill>
                  <a:srgbClr val="FF0000"/>
                </a:solidFill>
                <a:latin typeface="Arial Narrow" pitchFamily="34" charset="0"/>
              </a:rPr>
              <a:t> </a:t>
            </a:r>
            <a:r>
              <a:rPr lang="fr-BE" sz="2200" b="1" dirty="0" err="1">
                <a:solidFill>
                  <a:srgbClr val="FF0000"/>
                </a:solidFill>
                <a:latin typeface="Arial Narrow" pitchFamily="34" charset="0"/>
              </a:rPr>
              <a:t>systems</a:t>
            </a:r>
            <a:endParaRPr lang="fr-BE" sz="2200" b="1" dirty="0">
              <a:solidFill>
                <a:srgbClr val="FF0000"/>
              </a:solidFill>
              <a:latin typeface="Arial Narrow" pitchFamily="34" charset="0"/>
            </a:endParaRPr>
          </a:p>
          <a:p>
            <a:pPr marL="855306" lvl="1" indent="-456163">
              <a:lnSpc>
                <a:spcPct val="125000"/>
              </a:lnSpc>
              <a:buFont typeface="Arial" pitchFamily="34" charset="0"/>
              <a:buChar char="•"/>
            </a:pPr>
            <a:r>
              <a:rPr lang="fr-BE" sz="2200" b="1" dirty="0" err="1">
                <a:latin typeface="Arial Narrow" pitchFamily="34" charset="0"/>
              </a:rPr>
              <a:t>External</a:t>
            </a:r>
            <a:r>
              <a:rPr lang="fr-BE" sz="2200" b="1" dirty="0">
                <a:latin typeface="Arial Narrow" pitchFamily="34" charset="0"/>
              </a:rPr>
              <a:t> </a:t>
            </a:r>
            <a:r>
              <a:rPr lang="fr-BE" sz="2200" b="1" dirty="0" err="1">
                <a:latin typeface="Arial Narrow" pitchFamily="34" charset="0"/>
              </a:rPr>
              <a:t>evaluation</a:t>
            </a:r>
            <a:endParaRPr lang="fr-BE" sz="2200" b="1" dirty="0">
              <a:latin typeface="Arial Narrow" pitchFamily="34" charset="0"/>
            </a:endParaRPr>
          </a:p>
          <a:p>
            <a:pPr marL="855306" lvl="1" indent="-456163">
              <a:lnSpc>
                <a:spcPct val="125000"/>
              </a:lnSpc>
              <a:buFont typeface="Arial" pitchFamily="34" charset="0"/>
              <a:buChar char="•"/>
            </a:pPr>
            <a:r>
              <a:rPr lang="fr-BE" sz="2200" b="1" dirty="0" err="1">
                <a:latin typeface="Arial Narrow" pitchFamily="34" charset="0"/>
              </a:rPr>
              <a:t>Internal</a:t>
            </a:r>
            <a:r>
              <a:rPr lang="fr-BE" sz="2200" b="1" dirty="0">
                <a:latin typeface="Arial Narrow" pitchFamily="34" charset="0"/>
              </a:rPr>
              <a:t> </a:t>
            </a:r>
            <a:r>
              <a:rPr lang="fr-BE" sz="2200" b="1" dirty="0" err="1">
                <a:latin typeface="Arial Narrow" pitchFamily="34" charset="0"/>
              </a:rPr>
              <a:t>evaluation</a:t>
            </a:r>
            <a:endParaRPr lang="fr-BE" sz="2200" b="1" dirty="0">
              <a:latin typeface="Arial Narrow" pitchFamily="34" charset="0"/>
            </a:endParaRPr>
          </a:p>
          <a:p>
            <a:pPr marL="456163" indent="-456163">
              <a:lnSpc>
                <a:spcPct val="125000"/>
              </a:lnSpc>
            </a:pPr>
            <a:r>
              <a:rPr lang="fr-BE" sz="2200" b="1" dirty="0">
                <a:solidFill>
                  <a:srgbClr val="FF0000"/>
                </a:solidFill>
                <a:latin typeface="Arial Narrow" pitchFamily="34" charset="0"/>
              </a:rPr>
              <a:t>National Profiles </a:t>
            </a:r>
            <a:r>
              <a:rPr lang="fr-BE" sz="2200" b="1" dirty="0">
                <a:solidFill>
                  <a:schemeClr val="tx2"/>
                </a:solidFill>
                <a:latin typeface="Arial Narrow" pitchFamily="34" charset="0"/>
              </a:rPr>
              <a:t>(32 countries </a:t>
            </a:r>
            <a:r>
              <a:rPr lang="fr-BE" sz="2200" b="1" dirty="0" err="1">
                <a:solidFill>
                  <a:schemeClr val="tx2"/>
                </a:solidFill>
                <a:latin typeface="Arial Narrow" pitchFamily="34" charset="0"/>
              </a:rPr>
              <a:t>including</a:t>
            </a:r>
            <a:r>
              <a:rPr lang="fr-BE" sz="2200" b="1" dirty="0">
                <a:solidFill>
                  <a:schemeClr val="tx2"/>
                </a:solidFill>
                <a:latin typeface="Arial Narrow" pitchFamily="34" charset="0"/>
              </a:rPr>
              <a:t> all MS)</a:t>
            </a:r>
          </a:p>
          <a:p>
            <a:pPr marL="855306" lvl="1" indent="-456163">
              <a:lnSpc>
                <a:spcPct val="125000"/>
              </a:lnSpc>
              <a:buFont typeface="Arial" pitchFamily="34" charset="0"/>
              <a:buChar char="•"/>
            </a:pPr>
            <a:r>
              <a:rPr lang="fr-BE" sz="2200" b="1" dirty="0" err="1">
                <a:latin typeface="Arial Narrow" pitchFamily="34" charset="0"/>
              </a:rPr>
              <a:t>External</a:t>
            </a:r>
            <a:r>
              <a:rPr lang="fr-BE" sz="2200" b="1" dirty="0">
                <a:latin typeface="Arial Narrow" pitchFamily="34" charset="0"/>
              </a:rPr>
              <a:t> </a:t>
            </a:r>
            <a:r>
              <a:rPr lang="fr-BE" sz="2200" b="1" dirty="0" err="1">
                <a:latin typeface="Arial Narrow" pitchFamily="34" charset="0"/>
              </a:rPr>
              <a:t>evaluation</a:t>
            </a:r>
            <a:endParaRPr lang="fr-BE" sz="2200" b="1" dirty="0">
              <a:latin typeface="Arial Narrow" pitchFamily="34" charset="0"/>
            </a:endParaRPr>
          </a:p>
          <a:p>
            <a:pPr marL="855306" lvl="1" indent="-456163">
              <a:lnSpc>
                <a:spcPct val="125000"/>
              </a:lnSpc>
              <a:buFont typeface="Arial" pitchFamily="34" charset="0"/>
              <a:buChar char="•"/>
            </a:pPr>
            <a:r>
              <a:rPr lang="fr-BE" sz="2200" b="1" dirty="0" err="1">
                <a:latin typeface="Arial Narrow" pitchFamily="34" charset="0"/>
              </a:rPr>
              <a:t>Internal</a:t>
            </a:r>
            <a:r>
              <a:rPr lang="fr-BE" sz="2200" b="1" dirty="0">
                <a:latin typeface="Arial Narrow" pitchFamily="34" charset="0"/>
              </a:rPr>
              <a:t> </a:t>
            </a:r>
            <a:r>
              <a:rPr lang="fr-BE" sz="2200" b="1" dirty="0" err="1">
                <a:latin typeface="Arial Narrow" pitchFamily="34" charset="0"/>
              </a:rPr>
              <a:t>evaluation</a:t>
            </a:r>
            <a:endParaRPr lang="fr-BE" sz="2200" b="1" dirty="0">
              <a:latin typeface="Arial Narrow" pitchFamily="34" charset="0"/>
            </a:endParaRPr>
          </a:p>
          <a:p>
            <a:pPr marL="855306" lvl="1" indent="-456163">
              <a:lnSpc>
                <a:spcPct val="125000"/>
              </a:lnSpc>
              <a:buFont typeface="Arial" pitchFamily="34" charset="0"/>
              <a:buChar char="•"/>
            </a:pPr>
            <a:r>
              <a:rPr lang="fr-BE" sz="2200" b="1" dirty="0" err="1">
                <a:latin typeface="Arial Narrow" pitchFamily="34" charset="0"/>
              </a:rPr>
              <a:t>Other</a:t>
            </a:r>
            <a:r>
              <a:rPr lang="fr-BE" sz="2200" b="1" dirty="0">
                <a:latin typeface="Arial Narrow" pitchFamily="34" charset="0"/>
              </a:rPr>
              <a:t> </a:t>
            </a:r>
            <a:r>
              <a:rPr lang="fr-BE" sz="2200" b="1" dirty="0" err="1">
                <a:latin typeface="Arial Narrow" pitchFamily="34" charset="0"/>
              </a:rPr>
              <a:t>quality</a:t>
            </a:r>
            <a:r>
              <a:rPr lang="fr-BE" sz="2200" b="1" dirty="0">
                <a:latin typeface="Arial Narrow" pitchFamily="34" charset="0"/>
              </a:rPr>
              <a:t> assurance </a:t>
            </a:r>
            <a:r>
              <a:rPr lang="fr-BE" sz="2200" b="1" dirty="0" err="1">
                <a:latin typeface="Arial Narrow" pitchFamily="34" charset="0"/>
              </a:rPr>
              <a:t>methods</a:t>
            </a:r>
            <a:endParaRPr lang="fr-BE" sz="2200" b="1" dirty="0">
              <a:latin typeface="Arial Narrow" pitchFamily="34" charset="0"/>
            </a:endParaRPr>
          </a:p>
          <a:p>
            <a:pPr marL="855306" lvl="1" indent="-456163">
              <a:lnSpc>
                <a:spcPct val="125000"/>
              </a:lnSpc>
              <a:buFont typeface="Arial" pitchFamily="34" charset="0"/>
              <a:buChar char="•"/>
            </a:pPr>
            <a:r>
              <a:rPr lang="fr-BE" sz="2200" b="1" dirty="0" err="1">
                <a:latin typeface="Arial Narrow" pitchFamily="34" charset="0"/>
              </a:rPr>
              <a:t>Reforms</a:t>
            </a:r>
            <a:endParaRPr lang="en-GB" sz="2200" b="1" dirty="0">
              <a:latin typeface="Arial Narrow" pitchFamily="34" charset="0"/>
            </a:endParaRPr>
          </a:p>
        </p:txBody>
      </p:sp>
      <p:sp>
        <p:nvSpPr>
          <p:cNvPr id="5" name="TextBox 4"/>
          <p:cNvSpPr txBox="1"/>
          <p:nvPr/>
        </p:nvSpPr>
        <p:spPr>
          <a:xfrm rot="16200000">
            <a:off x="-225448" y="3494927"/>
            <a:ext cx="2266700" cy="581550"/>
          </a:xfrm>
          <a:prstGeom prst="rect">
            <a:avLst/>
          </a:prstGeom>
          <a:noFill/>
        </p:spPr>
        <p:txBody>
          <a:bodyPr wrap="square" lIns="91234" tIns="45619" rIns="91234" bIns="45619" rtlCol="0">
            <a:spAutoFit/>
          </a:bodyPr>
          <a:lstStyle/>
          <a:p>
            <a:r>
              <a:rPr lang="fr-BE" sz="3100" b="1" dirty="0">
                <a:solidFill>
                  <a:srgbClr val="0F5494"/>
                </a:solidFill>
                <a:latin typeface="Verdana" pitchFamily="34" charset="0"/>
              </a:rPr>
              <a:t>Contents</a:t>
            </a:r>
            <a:endParaRPr lang="en-GB" sz="3100" b="1" dirty="0">
              <a:solidFill>
                <a:srgbClr val="0F5494"/>
              </a:solidFill>
              <a:latin typeface="Verdana" pitchFamily="34" charset="0"/>
            </a:endParaRPr>
          </a:p>
        </p:txBody>
      </p:sp>
    </p:spTree>
    <p:extLst>
      <p:ext uri="{BB962C8B-B14F-4D97-AF65-F5344CB8AC3E}">
        <p14:creationId xmlns:p14="http://schemas.microsoft.com/office/powerpoint/2010/main" val="2894118932"/>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005" y="980728"/>
            <a:ext cx="9906000" cy="936625"/>
          </a:xfrm>
        </p:spPr>
        <p:txBody>
          <a:bodyPr/>
          <a:lstStyle/>
          <a:p>
            <a:pPr algn="ctr"/>
            <a:r>
              <a:rPr lang="en-GB" dirty="0" smtClean="0">
                <a:solidFill>
                  <a:srgbClr val="C00000"/>
                </a:solidFill>
              </a:rPr>
              <a:t>Why school evaluation</a:t>
            </a:r>
            <a:endParaRPr lang="en-GB" dirty="0">
              <a:solidFill>
                <a:srgbClr val="C00000"/>
              </a:solidFill>
            </a:endParaRPr>
          </a:p>
        </p:txBody>
      </p:sp>
      <p:sp>
        <p:nvSpPr>
          <p:cNvPr id="3" name="Content Placeholder 2"/>
          <p:cNvSpPr>
            <a:spLocks noGrp="1"/>
          </p:cNvSpPr>
          <p:nvPr>
            <p:ph idx="4294967295"/>
          </p:nvPr>
        </p:nvSpPr>
        <p:spPr>
          <a:xfrm>
            <a:off x="128464" y="1916832"/>
            <a:ext cx="9433048" cy="4032448"/>
          </a:xfrm>
        </p:spPr>
        <p:txBody>
          <a:bodyPr/>
          <a:lstStyle/>
          <a:p>
            <a:pPr marL="457200" indent="-457200">
              <a:buFont typeface="Arial" pitchFamily="34" charset="0"/>
              <a:buChar char="•"/>
            </a:pPr>
            <a:r>
              <a:rPr lang="en-GB" sz="2000" b="1" dirty="0" smtClean="0"/>
              <a:t>Recommendations of the European Parliament and Council on European cooperation in quality evaluation in school education. OJ C 116, 1.3.2001</a:t>
            </a:r>
          </a:p>
          <a:p>
            <a:pPr marL="457200" indent="-457200">
              <a:buFont typeface="Arial" pitchFamily="34" charset="0"/>
              <a:buChar char="•"/>
            </a:pPr>
            <a:endParaRPr lang="en-GB" sz="2000" b="1" dirty="0" smtClean="0"/>
          </a:p>
          <a:p>
            <a:pPr marL="457200" indent="-457200">
              <a:buFont typeface="Arial" pitchFamily="34" charset="0"/>
              <a:buChar char="•"/>
            </a:pPr>
            <a:r>
              <a:rPr lang="en-GB" sz="2000" b="1" dirty="0" smtClean="0"/>
              <a:t>Council conclusions ET2020: emphasis on quality in education (Strategic objective 2). OJ C 119, 28.5.2009</a:t>
            </a:r>
          </a:p>
          <a:p>
            <a:pPr marL="457200" indent="-457200">
              <a:spcBef>
                <a:spcPts val="2400"/>
              </a:spcBef>
              <a:buFont typeface="Arial" pitchFamily="34" charset="0"/>
              <a:buChar char="•"/>
            </a:pPr>
            <a:r>
              <a:rPr lang="en-GB" sz="2000" b="1" dirty="0" smtClean="0"/>
              <a:t>Council conclusions on quality assurance supporting education and training. OJ C 183, 14.6.2014</a:t>
            </a:r>
          </a:p>
          <a:p>
            <a:pPr marL="457200" indent="-457200">
              <a:spcBef>
                <a:spcPts val="2400"/>
              </a:spcBef>
              <a:buFont typeface="Arial" pitchFamily="34" charset="0"/>
              <a:buChar char="•"/>
            </a:pPr>
            <a:r>
              <a:rPr lang="en-GB" sz="2000" b="1" dirty="0" smtClean="0"/>
              <a:t>Draft 2015 Joint Report of the Council and the Commission on the implementation of ET2020. 26.8.15</a:t>
            </a:r>
            <a:endParaRPr lang="en-GB" sz="2000" b="1" dirty="0"/>
          </a:p>
        </p:txBody>
      </p:sp>
      <p:sp>
        <p:nvSpPr>
          <p:cNvPr id="5" name="Slide Number Placeholder 4"/>
          <p:cNvSpPr>
            <a:spLocks noGrp="1"/>
          </p:cNvSpPr>
          <p:nvPr>
            <p:ph type="sldNum" sz="quarter" idx="12"/>
          </p:nvPr>
        </p:nvSpPr>
        <p:spPr/>
        <p:txBody>
          <a:bodyPr/>
          <a:lstStyle/>
          <a:p>
            <a:pPr>
              <a:defRPr/>
            </a:pPr>
            <a:fld id="{ADBAD8C6-E1A9-48FF-823C-C4E667A9507D}" type="slidenum">
              <a:rPr lang="en-GB" smtClean="0"/>
              <a:pPr>
                <a:defRPr/>
              </a:pPr>
              <a:t>5</a:t>
            </a:fld>
            <a:endParaRPr lang="en-GB"/>
          </a:p>
        </p:txBody>
      </p:sp>
    </p:spTree>
    <p:extLst>
      <p:ext uri="{BB962C8B-B14F-4D97-AF65-F5344CB8AC3E}">
        <p14:creationId xmlns:p14="http://schemas.microsoft.com/office/powerpoint/2010/main" val="1538681697"/>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93800"/>
            <a:ext cx="9474200" cy="663575"/>
          </a:xfrm>
        </p:spPr>
        <p:txBody>
          <a:bodyPr/>
          <a:lstStyle/>
          <a:p>
            <a:pPr algn="ctr"/>
            <a:r>
              <a:rPr lang="en-GB" dirty="0" smtClean="0">
                <a:solidFill>
                  <a:srgbClr val="C00000"/>
                </a:solidFill>
              </a:rPr>
              <a:t>What is school evaluation</a:t>
            </a:r>
            <a:endParaRPr lang="en-GB" dirty="0">
              <a:solidFill>
                <a:srgbClr val="C00000"/>
              </a:solidFill>
            </a:endParaRPr>
          </a:p>
        </p:txBody>
      </p:sp>
      <p:sp>
        <p:nvSpPr>
          <p:cNvPr id="3" name="Content Placeholder 2"/>
          <p:cNvSpPr>
            <a:spLocks noGrp="1"/>
          </p:cNvSpPr>
          <p:nvPr>
            <p:ph idx="4294967295"/>
          </p:nvPr>
        </p:nvSpPr>
        <p:spPr>
          <a:xfrm>
            <a:off x="858706" y="1916832"/>
            <a:ext cx="8424936" cy="3954463"/>
          </a:xfrm>
        </p:spPr>
        <p:txBody>
          <a:bodyPr/>
          <a:lstStyle/>
          <a:p>
            <a:pPr marL="457200" indent="-457200">
              <a:lnSpc>
                <a:spcPct val="125000"/>
              </a:lnSpc>
              <a:spcBef>
                <a:spcPts val="1800"/>
              </a:spcBef>
              <a:buFont typeface="Arial" pitchFamily="34" charset="0"/>
              <a:buChar char="•"/>
            </a:pPr>
            <a:r>
              <a:rPr lang="en-GB" sz="2400" b="1" dirty="0" smtClean="0"/>
              <a:t>Evaluation: systematic and critical analysis of a defined subject</a:t>
            </a:r>
          </a:p>
          <a:p>
            <a:pPr marL="457200" indent="-457200">
              <a:lnSpc>
                <a:spcPct val="125000"/>
              </a:lnSpc>
              <a:spcBef>
                <a:spcPts val="1800"/>
              </a:spcBef>
              <a:buFont typeface="Arial" pitchFamily="34" charset="0"/>
              <a:buChar char="•"/>
            </a:pPr>
            <a:r>
              <a:rPr lang="en-GB" sz="2400" b="1" dirty="0" smtClean="0"/>
              <a:t>One among other quality assurance approaches in education</a:t>
            </a:r>
          </a:p>
          <a:p>
            <a:pPr marL="457200" indent="-457200">
              <a:lnSpc>
                <a:spcPct val="125000"/>
              </a:lnSpc>
              <a:spcBef>
                <a:spcPts val="1800"/>
              </a:spcBef>
              <a:buFont typeface="Arial" pitchFamily="34" charset="0"/>
              <a:buChar char="•"/>
            </a:pPr>
            <a:r>
              <a:rPr lang="en-GB" sz="2400" b="1" dirty="0" smtClean="0"/>
              <a:t>Focuses on the school as an entity and unity</a:t>
            </a:r>
          </a:p>
          <a:p>
            <a:pPr marL="457200" indent="-457200">
              <a:lnSpc>
                <a:spcPct val="125000"/>
              </a:lnSpc>
              <a:spcBef>
                <a:spcPts val="1800"/>
              </a:spcBef>
              <a:buFont typeface="Arial" pitchFamily="34" charset="0"/>
              <a:buChar char="•"/>
            </a:pPr>
            <a:r>
              <a:rPr lang="en-GB" sz="2400" b="1" dirty="0" smtClean="0"/>
              <a:t>Does not place responsibility on individuals but on the overall functioning of the school</a:t>
            </a:r>
            <a:endParaRPr lang="en-GB" sz="2400" b="1" dirty="0"/>
          </a:p>
        </p:txBody>
      </p:sp>
      <p:sp>
        <p:nvSpPr>
          <p:cNvPr id="5" name="Slide Number Placeholder 4"/>
          <p:cNvSpPr>
            <a:spLocks noGrp="1"/>
          </p:cNvSpPr>
          <p:nvPr>
            <p:ph type="sldNum" sz="quarter" idx="12"/>
          </p:nvPr>
        </p:nvSpPr>
        <p:spPr/>
        <p:txBody>
          <a:bodyPr/>
          <a:lstStyle/>
          <a:p>
            <a:pPr>
              <a:defRPr/>
            </a:pPr>
            <a:fld id="{ADBAD8C6-E1A9-48FF-823C-C4E667A9507D}" type="slidenum">
              <a:rPr lang="en-GB" smtClean="0"/>
              <a:pPr>
                <a:defRPr/>
              </a:pPr>
              <a:t>6</a:t>
            </a:fld>
            <a:endParaRPr lang="en-GB"/>
          </a:p>
        </p:txBody>
      </p:sp>
    </p:spTree>
    <p:extLst>
      <p:ext uri="{BB962C8B-B14F-4D97-AF65-F5344CB8AC3E}">
        <p14:creationId xmlns:p14="http://schemas.microsoft.com/office/powerpoint/2010/main" val="1548207792"/>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96975"/>
            <a:ext cx="9906000" cy="936625"/>
          </a:xfrm>
        </p:spPr>
        <p:txBody>
          <a:bodyPr/>
          <a:lstStyle/>
          <a:p>
            <a:pPr algn="ctr"/>
            <a:r>
              <a:rPr lang="en-GB" dirty="0" smtClean="0">
                <a:solidFill>
                  <a:srgbClr val="C00000"/>
                </a:solidFill>
              </a:rPr>
              <a:t>External evaluation</a:t>
            </a:r>
            <a:endParaRPr lang="en-GB" dirty="0">
              <a:solidFill>
                <a:srgbClr val="C00000"/>
              </a:solidFill>
            </a:endParaRPr>
          </a:p>
        </p:txBody>
      </p:sp>
      <p:sp>
        <p:nvSpPr>
          <p:cNvPr id="3" name="Content Placeholder 2"/>
          <p:cNvSpPr>
            <a:spLocks noGrp="1"/>
          </p:cNvSpPr>
          <p:nvPr>
            <p:ph idx="4294967295"/>
          </p:nvPr>
        </p:nvSpPr>
        <p:spPr>
          <a:xfrm>
            <a:off x="24662" y="2060848"/>
            <a:ext cx="9273480" cy="3816424"/>
          </a:xfrm>
        </p:spPr>
        <p:txBody>
          <a:bodyPr/>
          <a:lstStyle/>
          <a:p>
            <a:pPr marL="857250" lvl="1" indent="-457200">
              <a:spcBef>
                <a:spcPts val="1800"/>
              </a:spcBef>
              <a:buFont typeface="Arial" pitchFamily="34" charset="0"/>
              <a:buChar char="•"/>
            </a:pPr>
            <a:r>
              <a:rPr lang="en-GB" sz="2400" b="1" dirty="0"/>
              <a:t>Widely used approach (26 countries)</a:t>
            </a:r>
          </a:p>
          <a:p>
            <a:pPr marL="857250" lvl="1" indent="-457200">
              <a:spcBef>
                <a:spcPts val="1800"/>
              </a:spcBef>
              <a:buFont typeface="Arial" pitchFamily="34" charset="0"/>
              <a:buChar char="•"/>
            </a:pPr>
            <a:r>
              <a:rPr lang="en-GB" sz="2400" b="1" dirty="0" smtClean="0"/>
              <a:t>Development over the last ten years</a:t>
            </a:r>
          </a:p>
          <a:p>
            <a:pPr marL="857250" lvl="1" indent="-457200">
              <a:spcBef>
                <a:spcPts val="1800"/>
              </a:spcBef>
              <a:buFont typeface="Arial" pitchFamily="34" charset="0"/>
              <a:buChar char="•"/>
            </a:pPr>
            <a:r>
              <a:rPr lang="en-GB" sz="2400" b="1" dirty="0" smtClean="0"/>
              <a:t>Linked to school autonomy</a:t>
            </a:r>
          </a:p>
          <a:p>
            <a:pPr marL="857250" lvl="1" indent="-457200">
              <a:spcBef>
                <a:spcPts val="1800"/>
              </a:spcBef>
              <a:buFont typeface="Arial" pitchFamily="34" charset="0"/>
              <a:buChar char="•"/>
            </a:pPr>
            <a:r>
              <a:rPr lang="en-GB" sz="2400" b="1" dirty="0" smtClean="0"/>
              <a:t>Evolution of its nature:</a:t>
            </a:r>
          </a:p>
          <a:p>
            <a:pPr marL="1257300" lvl="2" indent="-457200">
              <a:spcBef>
                <a:spcPts val="1800"/>
              </a:spcBef>
              <a:buFont typeface="Arial" pitchFamily="34" charset="0"/>
              <a:buChar char="•"/>
            </a:pPr>
            <a:r>
              <a:rPr lang="en-GB" sz="2200" b="1" dirty="0" smtClean="0"/>
              <a:t>From individual staff to school as a whole</a:t>
            </a:r>
          </a:p>
          <a:p>
            <a:pPr marL="1257300" lvl="2" indent="-457200">
              <a:spcBef>
                <a:spcPts val="1800"/>
              </a:spcBef>
              <a:buFont typeface="Arial" pitchFamily="34" charset="0"/>
              <a:buChar char="•"/>
            </a:pPr>
            <a:r>
              <a:rPr lang="en-GB" sz="2200" b="1" dirty="0" smtClean="0"/>
              <a:t>From 'checklist' to culture of quality enhancement (legal compliance dimension AND efficiency/efficacy)</a:t>
            </a:r>
            <a:endParaRPr lang="en-GB" sz="2200" b="1" dirty="0"/>
          </a:p>
        </p:txBody>
      </p:sp>
      <p:sp>
        <p:nvSpPr>
          <p:cNvPr id="5" name="Slide Number Placeholder 4"/>
          <p:cNvSpPr>
            <a:spLocks noGrp="1"/>
          </p:cNvSpPr>
          <p:nvPr>
            <p:ph type="sldNum" sz="quarter" idx="12"/>
          </p:nvPr>
        </p:nvSpPr>
        <p:spPr/>
        <p:txBody>
          <a:bodyPr/>
          <a:lstStyle/>
          <a:p>
            <a:pPr>
              <a:defRPr/>
            </a:pPr>
            <a:fld id="{ADBAD8C6-E1A9-48FF-823C-C4E667A9507D}" type="slidenum">
              <a:rPr lang="en-GB" smtClean="0"/>
              <a:pPr>
                <a:defRPr/>
              </a:pPr>
              <a:t>7</a:t>
            </a:fld>
            <a:endParaRPr lang="en-GB"/>
          </a:p>
        </p:txBody>
      </p:sp>
    </p:spTree>
    <p:extLst>
      <p:ext uri="{BB962C8B-B14F-4D97-AF65-F5344CB8AC3E}">
        <p14:creationId xmlns:p14="http://schemas.microsoft.com/office/powerpoint/2010/main" val="2766157553"/>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acea-fs03-p\EACEA.A7\Eurydice_Studies_Databases\010_Studies_Publications\043_Quality_assurance_in_school\Graph\1_01_External_evaluation_statu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4884" y="2057398"/>
            <a:ext cx="5595410" cy="425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1268760"/>
            <a:ext cx="9906000" cy="769437"/>
          </a:xfrm>
          <a:prstGeom prst="rect">
            <a:avLst/>
          </a:prstGeom>
        </p:spPr>
        <p:txBody>
          <a:bodyPr wrap="square" lIns="91251" tIns="45628" rIns="91251" bIns="45628">
            <a:spAutoFit/>
          </a:bodyPr>
          <a:lstStyle/>
          <a:p>
            <a:pPr defTabSz="955906"/>
            <a:r>
              <a:rPr lang="en-GB" sz="2200" b="1" dirty="0">
                <a:solidFill>
                  <a:srgbClr val="1F497D"/>
                </a:solidFill>
                <a:latin typeface="Arial Narrow" pitchFamily="34" charset="0"/>
              </a:rPr>
              <a:t>Figure 1.1: Status of the external evaluation of schools according to central/top level regulations, full-time compulsory general education, 2013/14</a:t>
            </a:r>
            <a:endParaRPr lang="fr-BE" sz="2200" b="1" dirty="0">
              <a:solidFill>
                <a:srgbClr val="1F497D"/>
              </a:solidFill>
              <a:latin typeface="Arial Narrow" pitchFamily="34" charset="0"/>
            </a:endParaRPr>
          </a:p>
        </p:txBody>
      </p:sp>
      <p:pic>
        <p:nvPicPr>
          <p:cNvPr id="1027" name="Picture 3" descr="G:\TOOLS\Templates_Graphs\Maps\Excel\PNG\C2M.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111415" y="2700209"/>
            <a:ext cx="270000" cy="27000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9" name="Picture 5" descr="G:\TOOLS\Templates_Graphs\Maps\Excel\PNG\KEY_DiagLeft.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11415" y="3660316"/>
            <a:ext cx="270000" cy="270000"/>
          </a:xfrm>
          <a:prstGeom prst="rect">
            <a:avLst/>
          </a:prstGeom>
          <a:noFill/>
          <a:ln w="15875">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6471455" y="2547482"/>
            <a:ext cx="2375971" cy="584775"/>
          </a:xfrm>
          <a:prstGeom prst="rect">
            <a:avLst/>
          </a:prstGeom>
        </p:spPr>
        <p:txBody>
          <a:bodyPr wrap="none" lIns="91251" tIns="45628" rIns="91251" bIns="45628">
            <a:spAutoFit/>
          </a:bodyPr>
          <a:lstStyle/>
          <a:p>
            <a:r>
              <a:rPr lang="en-US" sz="1600" b="1" dirty="0">
                <a:solidFill>
                  <a:prstClr val="black"/>
                </a:solidFill>
              </a:rPr>
              <a:t>External evaluation of </a:t>
            </a:r>
            <a:br>
              <a:rPr lang="en-US" sz="1600" b="1" dirty="0">
                <a:solidFill>
                  <a:prstClr val="black"/>
                </a:solidFill>
              </a:rPr>
            </a:br>
            <a:r>
              <a:rPr lang="en-US" sz="1600" b="1" dirty="0">
                <a:solidFill>
                  <a:prstClr val="black"/>
                </a:solidFill>
              </a:rPr>
              <a:t>school is carried out </a:t>
            </a:r>
          </a:p>
        </p:txBody>
      </p:sp>
      <p:sp>
        <p:nvSpPr>
          <p:cNvPr id="9" name="Rectangle 8"/>
          <p:cNvSpPr/>
          <p:nvPr/>
        </p:nvSpPr>
        <p:spPr>
          <a:xfrm>
            <a:off x="6471455" y="4428404"/>
            <a:ext cx="2683366" cy="584590"/>
          </a:xfrm>
          <a:prstGeom prst="rect">
            <a:avLst/>
          </a:prstGeom>
        </p:spPr>
        <p:txBody>
          <a:bodyPr wrap="none" lIns="91251" tIns="45628" rIns="91251" bIns="45628">
            <a:spAutoFit/>
          </a:bodyPr>
          <a:lstStyle/>
          <a:p>
            <a:r>
              <a:rPr lang="en-US" sz="1600" b="1" dirty="0">
                <a:solidFill>
                  <a:prstClr val="black"/>
                </a:solidFill>
              </a:rPr>
              <a:t>No external evaluation of </a:t>
            </a:r>
            <a:br>
              <a:rPr lang="en-US" sz="1600" b="1" dirty="0">
                <a:solidFill>
                  <a:prstClr val="black"/>
                </a:solidFill>
              </a:rPr>
            </a:br>
            <a:r>
              <a:rPr lang="en-US" sz="1600" b="1" dirty="0">
                <a:solidFill>
                  <a:prstClr val="black"/>
                </a:solidFill>
              </a:rPr>
              <a:t>school is carried </a:t>
            </a:r>
            <a:r>
              <a:rPr lang="en-US" sz="1600" b="1" dirty="0" smtClean="0">
                <a:solidFill>
                  <a:prstClr val="black"/>
                </a:solidFill>
              </a:rPr>
              <a:t>out  </a:t>
            </a:r>
            <a:endParaRPr lang="en-US" sz="1600" b="1" dirty="0">
              <a:solidFill>
                <a:prstClr val="black"/>
              </a:solidFill>
            </a:endParaRPr>
          </a:p>
        </p:txBody>
      </p:sp>
      <p:sp>
        <p:nvSpPr>
          <p:cNvPr id="10" name="Rectangle 9"/>
          <p:cNvSpPr/>
          <p:nvPr/>
        </p:nvSpPr>
        <p:spPr>
          <a:xfrm>
            <a:off x="6471459" y="3364863"/>
            <a:ext cx="3224808" cy="830997"/>
          </a:xfrm>
          <a:prstGeom prst="rect">
            <a:avLst/>
          </a:prstGeom>
        </p:spPr>
        <p:txBody>
          <a:bodyPr wrap="square" lIns="91251" tIns="45628" rIns="91251" bIns="45628">
            <a:spAutoFit/>
          </a:bodyPr>
          <a:lstStyle/>
          <a:p>
            <a:r>
              <a:rPr lang="en-US" sz="1600" b="1" dirty="0">
                <a:solidFill>
                  <a:prstClr val="black"/>
                </a:solidFill>
              </a:rPr>
              <a:t>External evaluation of </a:t>
            </a:r>
            <a:br>
              <a:rPr lang="en-US" sz="1600" b="1" dirty="0">
                <a:solidFill>
                  <a:prstClr val="black"/>
                </a:solidFill>
              </a:rPr>
            </a:br>
            <a:r>
              <a:rPr lang="en-US" sz="1600" b="1" dirty="0">
                <a:solidFill>
                  <a:prstClr val="black"/>
                </a:solidFill>
              </a:rPr>
              <a:t>school carried out </a:t>
            </a:r>
            <a:br>
              <a:rPr lang="en-US" sz="1600" b="1" dirty="0">
                <a:solidFill>
                  <a:prstClr val="black"/>
                </a:solidFill>
              </a:rPr>
            </a:br>
            <a:r>
              <a:rPr lang="en-US" sz="1600" b="1" dirty="0">
                <a:solidFill>
                  <a:prstClr val="black"/>
                </a:solidFill>
              </a:rPr>
              <a:t>as a piloting phase</a:t>
            </a:r>
          </a:p>
        </p:txBody>
      </p:sp>
      <p:pic>
        <p:nvPicPr>
          <p:cNvPr id="4" name="Picture 3" descr="G:\TOOLS\Templates_Graphs\Maps\Excel\PNG\KEY_Not_Appl.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105128" y="4579501"/>
            <a:ext cx="280948" cy="28094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4" descr="\\s-eacea-fs03-p\EACEA.A7\Eurydice_Studies_Databases\010_Studies_Publications\043_Quality_assurance_in_school\Graph\1_01_External_evaluation_status_CY.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297241" y="3022465"/>
            <a:ext cx="324307" cy="319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p:cNvSpPr/>
          <p:nvPr/>
        </p:nvSpPr>
        <p:spPr>
          <a:xfrm>
            <a:off x="4232920" y="2700209"/>
            <a:ext cx="1118793" cy="307777"/>
          </a:xfrm>
          <a:prstGeom prst="rect">
            <a:avLst/>
          </a:prstGeom>
        </p:spPr>
        <p:txBody>
          <a:bodyPr wrap="square">
            <a:spAutoFit/>
          </a:bodyPr>
          <a:lstStyle/>
          <a:p>
            <a:r>
              <a:rPr lang="en-GB" sz="1400" b="1" u="sng">
                <a:solidFill>
                  <a:prstClr val="black"/>
                </a:solidFill>
                <a:latin typeface="Arial Narrow" pitchFamily="34" charset="0"/>
              </a:rPr>
              <a:t>ISCED </a:t>
            </a:r>
            <a:r>
              <a:rPr lang="en-GB" sz="1400" b="1" u="sng" smtClean="0">
                <a:solidFill>
                  <a:prstClr val="black"/>
                </a:solidFill>
                <a:latin typeface="Arial Narrow" pitchFamily="34" charset="0"/>
              </a:rPr>
              <a:t>1</a:t>
            </a:r>
            <a:endParaRPr lang="fr-BE" sz="1400" dirty="0">
              <a:solidFill>
                <a:prstClr val="black"/>
              </a:solidFill>
              <a:latin typeface="Arial Narrow" pitchFamily="34" charset="0"/>
            </a:endParaRPr>
          </a:p>
        </p:txBody>
      </p:sp>
      <p:sp>
        <p:nvSpPr>
          <p:cNvPr id="2" name="TextBox 1"/>
          <p:cNvSpPr txBox="1"/>
          <p:nvPr/>
        </p:nvSpPr>
        <p:spPr>
          <a:xfrm>
            <a:off x="4729221" y="3008820"/>
            <a:ext cx="447558" cy="369332"/>
          </a:xfrm>
          <a:prstGeom prst="rect">
            <a:avLst/>
          </a:prstGeom>
          <a:noFill/>
        </p:spPr>
        <p:txBody>
          <a:bodyPr wrap="none" rtlCol="0">
            <a:spAutoFit/>
          </a:bodyPr>
          <a:lstStyle/>
          <a:p>
            <a:r>
              <a:rPr lang="en-GB" b="1" smtClean="0">
                <a:solidFill>
                  <a:prstClr val="black"/>
                </a:solidFill>
                <a:latin typeface="Arial Narrow" pitchFamily="34" charset="0"/>
              </a:rPr>
              <a:t>CY</a:t>
            </a:r>
            <a:endParaRPr lang="fr-BE">
              <a:solidFill>
                <a:prstClr val="black"/>
              </a:solidFill>
              <a:latin typeface="Arial Narrow" pitchFamily="34" charset="0"/>
            </a:endParaRPr>
          </a:p>
        </p:txBody>
      </p:sp>
      <p:sp>
        <p:nvSpPr>
          <p:cNvPr id="6" name="Rectangle 5"/>
          <p:cNvSpPr/>
          <p:nvPr/>
        </p:nvSpPr>
        <p:spPr>
          <a:xfrm>
            <a:off x="4232920" y="2700209"/>
            <a:ext cx="943859" cy="6779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prstClr val="white"/>
              </a:solidFill>
            </a:endParaRPr>
          </a:p>
        </p:txBody>
      </p:sp>
      <p:sp>
        <p:nvSpPr>
          <p:cNvPr id="16" name="Slide Number Placeholder 2"/>
          <p:cNvSpPr>
            <a:spLocks noGrp="1"/>
          </p:cNvSpPr>
          <p:nvPr>
            <p:ph type="sldNum" sz="quarter" idx="12"/>
          </p:nvPr>
        </p:nvSpPr>
        <p:spPr>
          <a:xfrm>
            <a:off x="7391264" y="6467801"/>
            <a:ext cx="2311792" cy="476590"/>
          </a:xfrm>
        </p:spPr>
        <p:txBody>
          <a:bodyPr/>
          <a:lstStyle/>
          <a:p>
            <a:pPr>
              <a:defRPr/>
            </a:pPr>
            <a:fld id="{ADBAD8C6-E1A9-48FF-823C-C4E667A9507D}" type="slidenum">
              <a:rPr lang="en-GB" smtClean="0">
                <a:solidFill>
                  <a:prstClr val="black"/>
                </a:solidFill>
              </a:rPr>
              <a:pPr>
                <a:defRPr/>
              </a:pPr>
              <a:t>8</a:t>
            </a:fld>
            <a:endParaRPr lang="en-GB">
              <a:solidFill>
                <a:prstClr val="black"/>
              </a:solidFill>
            </a:endParaRPr>
          </a:p>
        </p:txBody>
      </p:sp>
    </p:spTree>
    <p:extLst>
      <p:ext uri="{BB962C8B-B14F-4D97-AF65-F5344CB8AC3E}">
        <p14:creationId xmlns:p14="http://schemas.microsoft.com/office/powerpoint/2010/main" val="1845485393"/>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6496" y="2131959"/>
            <a:ext cx="5595030" cy="4249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ADBAD8C6-E1A9-48FF-823C-C4E667A9507D}" type="slidenum">
              <a:rPr lang="en-GB" smtClean="0">
                <a:solidFill>
                  <a:prstClr val="black"/>
                </a:solidFill>
              </a:rPr>
              <a:pPr>
                <a:defRPr/>
              </a:pPr>
              <a:t>9</a:t>
            </a:fld>
            <a:endParaRPr lang="en-GB">
              <a:solidFill>
                <a:prstClr val="black"/>
              </a:solidFill>
            </a:endParaRPr>
          </a:p>
        </p:txBody>
      </p:sp>
      <p:sp>
        <p:nvSpPr>
          <p:cNvPr id="5" name="Rectangle 4"/>
          <p:cNvSpPr/>
          <p:nvPr/>
        </p:nvSpPr>
        <p:spPr>
          <a:xfrm>
            <a:off x="0" y="1268762"/>
            <a:ext cx="9906000" cy="707886"/>
          </a:xfrm>
          <a:prstGeom prst="rect">
            <a:avLst/>
          </a:prstGeom>
        </p:spPr>
        <p:txBody>
          <a:bodyPr wrap="square" lIns="91223" tIns="45614" rIns="91223" bIns="45614">
            <a:spAutoFit/>
          </a:bodyPr>
          <a:lstStyle/>
          <a:p>
            <a:r>
              <a:rPr lang="en-GB" sz="2000" b="1" dirty="0">
                <a:solidFill>
                  <a:srgbClr val="C00000"/>
                </a:solidFill>
                <a:latin typeface="Arial Narrow" panose="020B0606020202030204" pitchFamily="34" charset="0"/>
              </a:rPr>
              <a:t>Figure 1.3: Central/top level arrangements for establishing the content and </a:t>
            </a:r>
            <a:br>
              <a:rPr lang="en-GB" sz="2000" b="1" dirty="0">
                <a:solidFill>
                  <a:srgbClr val="C00000"/>
                </a:solidFill>
                <a:latin typeface="Arial Narrow" panose="020B0606020202030204" pitchFamily="34" charset="0"/>
              </a:rPr>
            </a:br>
            <a:r>
              <a:rPr lang="en-GB" sz="2000" b="1" dirty="0">
                <a:solidFill>
                  <a:srgbClr val="C00000"/>
                </a:solidFill>
                <a:latin typeface="Arial Narrow" panose="020B0606020202030204" pitchFamily="34" charset="0"/>
              </a:rPr>
              <a:t>criteria of external school evaluation, full-time compulsory general education, 2013/14</a:t>
            </a:r>
            <a:endParaRPr lang="fr-BE" sz="2000" b="1" dirty="0">
              <a:solidFill>
                <a:srgbClr val="C00000"/>
              </a:solidFill>
              <a:latin typeface="Arial Narrow" panose="020B0606020202030204" pitchFamily="34" charset="0"/>
            </a:endParaRPr>
          </a:p>
        </p:txBody>
      </p:sp>
      <p:pic>
        <p:nvPicPr>
          <p:cNvPr id="1027" name="Picture 3" descr="G:\TOOLS\Templates_Graphs\Maps\Excel\PNG\C2M.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103054" y="3604365"/>
            <a:ext cx="270000" cy="27000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30" name="Picture 6" descr="\\s-eacea-fs03-p\EACEA.A7\TOOLS\Templates_Graphs\Maps\Excel\PNG\C1L.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120454" y="4115166"/>
            <a:ext cx="270000" cy="270000"/>
          </a:xfrm>
          <a:prstGeom prst="rect">
            <a:avLst/>
          </a:prstGeom>
          <a:noFill/>
          <a:ln w="15875">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4448944" y="2996952"/>
            <a:ext cx="5082418" cy="338340"/>
          </a:xfrm>
          <a:prstGeom prst="rect">
            <a:avLst/>
          </a:prstGeom>
        </p:spPr>
        <p:txBody>
          <a:bodyPr wrap="square" lIns="91223" tIns="45614" rIns="91223" bIns="45614">
            <a:spAutoFit/>
          </a:bodyPr>
          <a:lstStyle/>
          <a:p>
            <a:r>
              <a:rPr lang="en-GB" sz="1600" b="1" dirty="0">
                <a:solidFill>
                  <a:prstClr val="black"/>
                </a:solidFill>
              </a:rPr>
              <a:t>Specific framework </a:t>
            </a:r>
            <a:r>
              <a:rPr lang="en-GB" sz="1600" b="1">
                <a:solidFill>
                  <a:prstClr val="black"/>
                </a:solidFill>
              </a:rPr>
              <a:t>with </a:t>
            </a:r>
            <a:r>
              <a:rPr lang="en-GB" sz="1600" b="1" smtClean="0">
                <a:solidFill>
                  <a:prstClr val="black"/>
                </a:solidFill>
              </a:rPr>
              <a:t>parameters </a:t>
            </a:r>
            <a:r>
              <a:rPr lang="en-GB" sz="1600" b="1" dirty="0" smtClean="0">
                <a:solidFill>
                  <a:prstClr val="black"/>
                </a:solidFill>
              </a:rPr>
              <a:t>and </a:t>
            </a:r>
            <a:r>
              <a:rPr lang="en-GB" sz="1600" b="1" dirty="0">
                <a:solidFill>
                  <a:prstClr val="black"/>
                </a:solidFill>
              </a:rPr>
              <a:t>standard </a:t>
            </a:r>
            <a:endParaRPr lang="en-US" sz="1600" b="1" dirty="0">
              <a:solidFill>
                <a:prstClr val="black"/>
              </a:solidFill>
            </a:endParaRPr>
          </a:p>
        </p:txBody>
      </p:sp>
      <p:sp>
        <p:nvSpPr>
          <p:cNvPr id="9" name="Rectangle 8"/>
          <p:cNvSpPr/>
          <p:nvPr/>
        </p:nvSpPr>
        <p:spPr>
          <a:xfrm>
            <a:off x="4448944" y="4509120"/>
            <a:ext cx="5388996" cy="338340"/>
          </a:xfrm>
          <a:prstGeom prst="rect">
            <a:avLst/>
          </a:prstGeom>
        </p:spPr>
        <p:txBody>
          <a:bodyPr wrap="square" lIns="91223" tIns="45614" rIns="91223" bIns="45614">
            <a:spAutoFit/>
          </a:bodyPr>
          <a:lstStyle/>
          <a:p>
            <a:r>
              <a:rPr lang="en-GB" sz="1600" dirty="0">
                <a:solidFill>
                  <a:prstClr val="black"/>
                </a:solidFill>
              </a:rPr>
              <a:t>No external evaluation </a:t>
            </a:r>
            <a:r>
              <a:rPr lang="en-GB" sz="1600">
                <a:solidFill>
                  <a:prstClr val="black"/>
                </a:solidFill>
              </a:rPr>
              <a:t>of </a:t>
            </a:r>
            <a:r>
              <a:rPr lang="en-GB" sz="1600" smtClean="0">
                <a:solidFill>
                  <a:prstClr val="black"/>
                </a:solidFill>
              </a:rPr>
              <a:t>schools/no central </a:t>
            </a:r>
            <a:r>
              <a:rPr lang="en-GB" sz="1600" dirty="0" smtClean="0">
                <a:solidFill>
                  <a:prstClr val="black"/>
                </a:solidFill>
              </a:rPr>
              <a:t>regulations</a:t>
            </a:r>
            <a:endParaRPr lang="en-US" sz="1600" dirty="0">
              <a:solidFill>
                <a:prstClr val="black"/>
              </a:solidFill>
            </a:endParaRPr>
          </a:p>
        </p:txBody>
      </p:sp>
      <p:sp>
        <p:nvSpPr>
          <p:cNvPr id="10" name="Rectangle 9"/>
          <p:cNvSpPr/>
          <p:nvPr/>
        </p:nvSpPr>
        <p:spPr>
          <a:xfrm>
            <a:off x="4448944" y="4077072"/>
            <a:ext cx="5388997" cy="338340"/>
          </a:xfrm>
          <a:prstGeom prst="rect">
            <a:avLst/>
          </a:prstGeom>
        </p:spPr>
        <p:txBody>
          <a:bodyPr wrap="square" lIns="91223" tIns="45614" rIns="91223" bIns="45614">
            <a:spAutoFit/>
          </a:bodyPr>
          <a:lstStyle/>
          <a:p>
            <a:r>
              <a:rPr lang="en-GB" sz="1600" b="1" dirty="0">
                <a:solidFill>
                  <a:prstClr val="black"/>
                </a:solidFill>
              </a:rPr>
              <a:t>List of topics to cover/indicators to consider</a:t>
            </a:r>
            <a:endParaRPr lang="en-US" sz="1600" b="1" dirty="0">
              <a:solidFill>
                <a:prstClr val="black"/>
              </a:solidFill>
            </a:endParaRPr>
          </a:p>
        </p:txBody>
      </p:sp>
      <p:pic>
        <p:nvPicPr>
          <p:cNvPr id="2050" name="Picture 2" descr="\\s-eacea-fs03-p\EACEA.P9\Eurydice_Studies_Databases\030_Technical_Tools\Templates\Graphs_templates\Maps\excel\PNG\KEY_Not_Appl.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128375" y="4568444"/>
            <a:ext cx="270000" cy="27000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9" name="Picture 11"/>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085654" y="3021270"/>
            <a:ext cx="304800" cy="314325"/>
          </a:xfrm>
          <a:prstGeom prst="rect">
            <a:avLst/>
          </a:prstGeom>
          <a:noFill/>
          <a:ln w="3175">
            <a:noFill/>
            <a:miter lim="800000"/>
            <a:headEnd/>
            <a:tailEnd/>
          </a:ln>
          <a:extLst>
            <a:ext uri="{909E8E84-426E-40DD-AFC4-6F175D3DCCD1}">
              <a14:hiddenFill xmlns:a14="http://schemas.microsoft.com/office/drawing/2010/main">
                <a:solidFill>
                  <a:schemeClr val="accent1"/>
                </a:solidFill>
              </a14:hiddenFill>
            </a:ext>
          </a:extLst>
        </p:spPr>
      </p:pic>
      <p:sp>
        <p:nvSpPr>
          <p:cNvPr id="20" name="Rectangle 19"/>
          <p:cNvSpPr/>
          <p:nvPr/>
        </p:nvSpPr>
        <p:spPr>
          <a:xfrm>
            <a:off x="4448944" y="3573016"/>
            <a:ext cx="5457056" cy="338340"/>
          </a:xfrm>
          <a:prstGeom prst="rect">
            <a:avLst/>
          </a:prstGeom>
        </p:spPr>
        <p:txBody>
          <a:bodyPr wrap="square" lIns="91223" tIns="45614" rIns="91223" bIns="45614">
            <a:spAutoFit/>
          </a:bodyPr>
          <a:lstStyle/>
          <a:p>
            <a:r>
              <a:rPr lang="en-GB" sz="1600" b="1" dirty="0">
                <a:solidFill>
                  <a:prstClr val="black"/>
                </a:solidFill>
              </a:rPr>
              <a:t>Specific framework </a:t>
            </a:r>
            <a:r>
              <a:rPr lang="en-GB" sz="1600" b="1">
                <a:solidFill>
                  <a:prstClr val="black"/>
                </a:solidFill>
              </a:rPr>
              <a:t>with </a:t>
            </a:r>
            <a:r>
              <a:rPr lang="en-GB" sz="1600" b="1" smtClean="0">
                <a:solidFill>
                  <a:prstClr val="black"/>
                </a:solidFill>
              </a:rPr>
              <a:t>parameters but no standards </a:t>
            </a:r>
            <a:endParaRPr lang="en-US" sz="1600" b="1" dirty="0">
              <a:solidFill>
                <a:prstClr val="black"/>
              </a:solidFill>
            </a:endParaRPr>
          </a:p>
        </p:txBody>
      </p:sp>
      <p:pic>
        <p:nvPicPr>
          <p:cNvPr id="18" name="Picture 4" descr="\\s-eacea-fs03-p\EACEA.A7\Eurydice_Studies_Databases\010_Studies_Publications\043_Quality_assurance_in_school\Graph\1_01_External_evaluation_status_CY.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085014" y="2273276"/>
            <a:ext cx="324307" cy="319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4128375" y="2233865"/>
            <a:ext cx="1118793" cy="307777"/>
          </a:xfrm>
          <a:prstGeom prst="rect">
            <a:avLst/>
          </a:prstGeom>
        </p:spPr>
        <p:txBody>
          <a:bodyPr wrap="square">
            <a:spAutoFit/>
          </a:bodyPr>
          <a:lstStyle/>
          <a:p>
            <a:r>
              <a:rPr lang="en-GB" sz="1400" b="1" u="sng">
                <a:solidFill>
                  <a:prstClr val="black"/>
                </a:solidFill>
                <a:latin typeface="Arial Narrow" pitchFamily="34" charset="0"/>
              </a:rPr>
              <a:t>ISCED </a:t>
            </a:r>
            <a:r>
              <a:rPr lang="en-GB" sz="1400" b="1" u="sng" smtClean="0">
                <a:solidFill>
                  <a:prstClr val="black"/>
                </a:solidFill>
                <a:latin typeface="Arial Narrow" pitchFamily="34" charset="0"/>
              </a:rPr>
              <a:t>1:</a:t>
            </a:r>
            <a:endParaRPr lang="fr-BE" sz="1400" dirty="0">
              <a:solidFill>
                <a:prstClr val="black"/>
              </a:solidFill>
              <a:latin typeface="Arial Narrow" pitchFamily="34" charset="0"/>
            </a:endParaRPr>
          </a:p>
        </p:txBody>
      </p:sp>
      <p:sp>
        <p:nvSpPr>
          <p:cNvPr id="22" name="TextBox 21"/>
          <p:cNvSpPr txBox="1"/>
          <p:nvPr/>
        </p:nvSpPr>
        <p:spPr>
          <a:xfrm>
            <a:off x="5563968" y="2262557"/>
            <a:ext cx="447558" cy="369332"/>
          </a:xfrm>
          <a:prstGeom prst="rect">
            <a:avLst/>
          </a:prstGeom>
          <a:noFill/>
        </p:spPr>
        <p:txBody>
          <a:bodyPr wrap="none" rtlCol="0">
            <a:spAutoFit/>
          </a:bodyPr>
          <a:lstStyle/>
          <a:p>
            <a:r>
              <a:rPr lang="en-GB" b="1" dirty="0" smtClean="0">
                <a:solidFill>
                  <a:prstClr val="black"/>
                </a:solidFill>
                <a:latin typeface="Arial Narrow" pitchFamily="34" charset="0"/>
              </a:rPr>
              <a:t>CY</a:t>
            </a:r>
            <a:endParaRPr lang="fr-BE" dirty="0">
              <a:solidFill>
                <a:prstClr val="black"/>
              </a:solidFill>
              <a:latin typeface="Arial Narrow" pitchFamily="34" charset="0"/>
            </a:endParaRPr>
          </a:p>
        </p:txBody>
      </p:sp>
      <p:sp>
        <p:nvSpPr>
          <p:cNvPr id="23" name="Rectangle 22"/>
          <p:cNvSpPr/>
          <p:nvPr/>
        </p:nvSpPr>
        <p:spPr>
          <a:xfrm>
            <a:off x="4128375" y="2233866"/>
            <a:ext cx="2408801" cy="3980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prstClr val="white"/>
              </a:solidFill>
            </a:endParaRPr>
          </a:p>
        </p:txBody>
      </p:sp>
    </p:spTree>
    <p:extLst>
      <p:ext uri="{BB962C8B-B14F-4D97-AF65-F5344CB8AC3E}">
        <p14:creationId xmlns:p14="http://schemas.microsoft.com/office/powerpoint/2010/main" val="1838330119"/>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1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400" b="0" i="0" u="none" strike="noStrike" cap="none" normalizeH="0" baseline="0" smtClean="0">
            <a:ln>
              <a:noFill/>
            </a:ln>
            <a:solidFill>
              <a:srgbClr val="FF0000"/>
            </a:solidFill>
            <a:effectLst/>
            <a:latin typeface="Verdana" pitchFamily="34" charset="0"/>
            <a:sym typeface="Webdings" pitchFamily="18" charset="2"/>
          </a:defRPr>
        </a:defPPr>
      </a:lstStyle>
    </a:spDef>
    <a:lnDef>
      <a:spPr bwMode="auto">
        <a:xfrm>
          <a:off x="0" y="0"/>
          <a:ext cx="1" cy="1"/>
        </a:xfrm>
        <a:custGeom>
          <a:avLst/>
          <a:gdLst/>
          <a:ahLst/>
          <a:cxnLst/>
          <a:rect l="0" t="0" r="0" b="0"/>
          <a:pathLst/>
        </a:custGeom>
        <a:noFill/>
        <a:ln w="2857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400" b="0" i="0" u="none" strike="noStrike" cap="none" normalizeH="0" baseline="0" smtClean="0">
            <a:ln>
              <a:noFill/>
            </a:ln>
            <a:solidFill>
              <a:srgbClr val="FF0000"/>
            </a:solidFill>
            <a:effectLst/>
            <a:latin typeface="Verdana" pitchFamily="34" charset="0"/>
            <a:sym typeface="Webdings" pitchFamily="18" charset="2"/>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lifelong_learning_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400" b="0" i="0" u="none" strike="noStrike" cap="none" normalizeH="0" baseline="0" smtClean="0">
            <a:ln>
              <a:noFill/>
            </a:ln>
            <a:solidFill>
              <a:srgbClr val="FF0000"/>
            </a:solidFill>
            <a:effectLst/>
            <a:latin typeface="Verdana" pitchFamily="34" charset="0"/>
            <a:sym typeface="Webdings" pitchFamily="18" charset="2"/>
          </a:defRPr>
        </a:defPPr>
      </a:lstStyle>
    </a:spDef>
    <a:lnDef>
      <a:spPr bwMode="auto">
        <a:xfrm>
          <a:off x="0" y="0"/>
          <a:ext cx="1" cy="1"/>
        </a:xfrm>
        <a:custGeom>
          <a:avLst/>
          <a:gdLst/>
          <a:ahLst/>
          <a:cxnLst/>
          <a:rect l="0" t="0" r="0" b="0"/>
          <a:pathLst/>
        </a:custGeom>
        <a:noFill/>
        <a:ln w="2857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400" b="0" i="0" u="none" strike="noStrike" cap="none" normalizeH="0" baseline="0" smtClean="0">
            <a:ln>
              <a:noFill/>
            </a:ln>
            <a:solidFill>
              <a:srgbClr val="FF0000"/>
            </a:solidFill>
            <a:effectLst/>
            <a:latin typeface="Verdana" pitchFamily="34" charset="0"/>
            <a:sym typeface="Webdings" pitchFamily="18" charset="2"/>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ifelong_learning_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400" b="0" i="0" u="none" strike="noStrike" cap="none" normalizeH="0" baseline="0" smtClean="0">
            <a:ln>
              <a:noFill/>
            </a:ln>
            <a:solidFill>
              <a:srgbClr val="FF0000"/>
            </a:solidFill>
            <a:effectLst/>
            <a:latin typeface="Verdana" pitchFamily="34" charset="0"/>
            <a:sym typeface="Webdings" pitchFamily="18" charset="2"/>
          </a:defRPr>
        </a:defPPr>
      </a:lstStyle>
    </a:spDef>
    <a:lnDef>
      <a:spPr bwMode="auto">
        <a:xfrm>
          <a:off x="0" y="0"/>
          <a:ext cx="1" cy="1"/>
        </a:xfrm>
        <a:custGeom>
          <a:avLst/>
          <a:gdLst/>
          <a:ahLst/>
          <a:cxnLst/>
          <a:rect l="0" t="0" r="0" b="0"/>
          <a:pathLst/>
        </a:custGeom>
        <a:noFill/>
        <a:ln w="2857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400" b="0" i="0" u="none" strike="noStrike" cap="none" normalizeH="0" baseline="0" smtClean="0">
            <a:ln>
              <a:noFill/>
            </a:ln>
            <a:solidFill>
              <a:srgbClr val="FF0000"/>
            </a:solidFill>
            <a:effectLst/>
            <a:latin typeface="Verdana" pitchFamily="34" charset="0"/>
            <a:sym typeface="Webdings" pitchFamily="18" charset="2"/>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lifelong_learning_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400" b="0" i="0" u="none" strike="noStrike" cap="none" normalizeH="0" baseline="0" smtClean="0">
            <a:ln>
              <a:noFill/>
            </a:ln>
            <a:solidFill>
              <a:srgbClr val="FF0000"/>
            </a:solidFill>
            <a:effectLst/>
            <a:latin typeface="Verdana" pitchFamily="34" charset="0"/>
            <a:sym typeface="Webdings" pitchFamily="18" charset="2"/>
          </a:defRPr>
        </a:defPPr>
      </a:lstStyle>
    </a:spDef>
    <a:lnDef>
      <a:spPr bwMode="auto">
        <a:xfrm>
          <a:off x="0" y="0"/>
          <a:ext cx="1" cy="1"/>
        </a:xfrm>
        <a:custGeom>
          <a:avLst/>
          <a:gdLst/>
          <a:ahLst/>
          <a:cxnLst/>
          <a:rect l="0" t="0" r="0" b="0"/>
          <a:pathLst/>
        </a:custGeom>
        <a:noFill/>
        <a:ln w="2857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400" b="0" i="0" u="none" strike="noStrike" cap="none" normalizeH="0" baseline="0" smtClean="0">
            <a:ln>
              <a:noFill/>
            </a:ln>
            <a:solidFill>
              <a:srgbClr val="FF0000"/>
            </a:solidFill>
            <a:effectLst/>
            <a:latin typeface="Verdana" pitchFamily="34" charset="0"/>
            <a:sym typeface="Webdings" pitchFamily="18" charset="2"/>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lifelong_learning_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400" b="0" i="0" u="none" strike="noStrike" cap="none" normalizeH="0" baseline="0" smtClean="0">
            <a:ln>
              <a:noFill/>
            </a:ln>
            <a:solidFill>
              <a:srgbClr val="FF0000"/>
            </a:solidFill>
            <a:effectLst/>
            <a:latin typeface="Verdana" pitchFamily="34" charset="0"/>
            <a:sym typeface="Webdings" pitchFamily="18" charset="2"/>
          </a:defRPr>
        </a:defPPr>
      </a:lstStyle>
    </a:spDef>
    <a:lnDef>
      <a:spPr bwMode="auto">
        <a:xfrm>
          <a:off x="0" y="0"/>
          <a:ext cx="1" cy="1"/>
        </a:xfrm>
        <a:custGeom>
          <a:avLst/>
          <a:gdLst/>
          <a:ahLst/>
          <a:cxnLst/>
          <a:rect l="0" t="0" r="0" b="0"/>
          <a:pathLst/>
        </a:custGeom>
        <a:noFill/>
        <a:ln w="2857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400" b="0" i="0" u="none" strike="noStrike" cap="none" normalizeH="0" baseline="0" smtClean="0">
            <a:ln>
              <a:noFill/>
            </a:ln>
            <a:solidFill>
              <a:srgbClr val="FF0000"/>
            </a:solidFill>
            <a:effectLst/>
            <a:latin typeface="Verdana" pitchFamily="34" charset="0"/>
            <a:sym typeface="Webdings" pitchFamily="18" charset="2"/>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lifelong_learning_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400" b="0" i="0" u="none" strike="noStrike" cap="none" normalizeH="0" baseline="0" smtClean="0">
            <a:ln>
              <a:noFill/>
            </a:ln>
            <a:solidFill>
              <a:srgbClr val="FF0000"/>
            </a:solidFill>
            <a:effectLst/>
            <a:latin typeface="Verdana" pitchFamily="34" charset="0"/>
            <a:sym typeface="Webdings" pitchFamily="18" charset="2"/>
          </a:defRPr>
        </a:defPPr>
      </a:lstStyle>
    </a:spDef>
    <a:lnDef>
      <a:spPr bwMode="auto">
        <a:xfrm>
          <a:off x="0" y="0"/>
          <a:ext cx="1" cy="1"/>
        </a:xfrm>
        <a:custGeom>
          <a:avLst/>
          <a:gdLst/>
          <a:ahLst/>
          <a:cxnLst/>
          <a:rect l="0" t="0" r="0" b="0"/>
          <a:pathLst/>
        </a:custGeom>
        <a:noFill/>
        <a:ln w="2857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400" b="0" i="0" u="none" strike="noStrike" cap="none" normalizeH="0" baseline="0" smtClean="0">
            <a:ln>
              <a:noFill/>
            </a:ln>
            <a:solidFill>
              <a:srgbClr val="FF0000"/>
            </a:solidFill>
            <a:effectLst/>
            <a:latin typeface="Verdana" pitchFamily="34" charset="0"/>
            <a:sym typeface="Webdings" pitchFamily="18" charset="2"/>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lifelong_learning_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400" b="0" i="0" u="none" strike="noStrike" cap="none" normalizeH="0" baseline="0" smtClean="0">
            <a:ln>
              <a:noFill/>
            </a:ln>
            <a:solidFill>
              <a:srgbClr val="FF0000"/>
            </a:solidFill>
            <a:effectLst/>
            <a:latin typeface="Verdana" pitchFamily="34" charset="0"/>
            <a:sym typeface="Webdings" pitchFamily="18" charset="2"/>
          </a:defRPr>
        </a:defPPr>
      </a:lstStyle>
    </a:spDef>
    <a:lnDef>
      <a:spPr bwMode="auto">
        <a:xfrm>
          <a:off x="0" y="0"/>
          <a:ext cx="1" cy="1"/>
        </a:xfrm>
        <a:custGeom>
          <a:avLst/>
          <a:gdLst/>
          <a:ahLst/>
          <a:cxnLst/>
          <a:rect l="0" t="0" r="0" b="0"/>
          <a:pathLst/>
        </a:custGeom>
        <a:noFill/>
        <a:ln w="2857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400" b="0" i="0" u="none" strike="noStrike" cap="none" normalizeH="0" baseline="0" smtClean="0">
            <a:ln>
              <a:noFill/>
            </a:ln>
            <a:solidFill>
              <a:srgbClr val="FF0000"/>
            </a:solidFill>
            <a:effectLst/>
            <a:latin typeface="Verdana" pitchFamily="34" charset="0"/>
            <a:sym typeface="Webdings" pitchFamily="18" charset="2"/>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lifelong_learning_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400" b="0" i="0" u="none" strike="noStrike" cap="none" normalizeH="0" baseline="0" smtClean="0">
            <a:ln>
              <a:noFill/>
            </a:ln>
            <a:solidFill>
              <a:srgbClr val="FF0000"/>
            </a:solidFill>
            <a:effectLst/>
            <a:latin typeface="Verdana" pitchFamily="34" charset="0"/>
            <a:sym typeface="Webdings" pitchFamily="18" charset="2"/>
          </a:defRPr>
        </a:defPPr>
      </a:lstStyle>
    </a:spDef>
    <a:lnDef>
      <a:spPr bwMode="auto">
        <a:xfrm>
          <a:off x="0" y="0"/>
          <a:ext cx="1" cy="1"/>
        </a:xfrm>
        <a:custGeom>
          <a:avLst/>
          <a:gdLst/>
          <a:ahLst/>
          <a:cxnLst/>
          <a:rect l="0" t="0" r="0" b="0"/>
          <a:pathLst/>
        </a:custGeom>
        <a:noFill/>
        <a:ln w="2857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400" b="0" i="0" u="none" strike="noStrike" cap="none" normalizeH="0" baseline="0" smtClean="0">
            <a:ln>
              <a:noFill/>
            </a:ln>
            <a:solidFill>
              <a:srgbClr val="FF0000"/>
            </a:solidFill>
            <a:effectLst/>
            <a:latin typeface="Verdana" pitchFamily="34" charset="0"/>
            <a:sym typeface="Webdings" pitchFamily="18" charset="2"/>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lifelong_learning_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400" b="0" i="0" u="none" strike="noStrike" cap="none" normalizeH="0" baseline="0" smtClean="0">
            <a:ln>
              <a:noFill/>
            </a:ln>
            <a:solidFill>
              <a:srgbClr val="FF0000"/>
            </a:solidFill>
            <a:effectLst/>
            <a:latin typeface="Verdana" pitchFamily="34" charset="0"/>
            <a:sym typeface="Webdings" pitchFamily="18" charset="2"/>
          </a:defRPr>
        </a:defPPr>
      </a:lstStyle>
    </a:spDef>
    <a:lnDef>
      <a:spPr bwMode="auto">
        <a:xfrm>
          <a:off x="0" y="0"/>
          <a:ext cx="1" cy="1"/>
        </a:xfrm>
        <a:custGeom>
          <a:avLst/>
          <a:gdLst/>
          <a:ahLst/>
          <a:cxnLst/>
          <a:rect l="0" t="0" r="0" b="0"/>
          <a:pathLst/>
        </a:custGeom>
        <a:noFill/>
        <a:ln w="2857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400" b="0" i="0" u="none" strike="noStrike" cap="none" normalizeH="0" baseline="0" smtClean="0">
            <a:ln>
              <a:noFill/>
            </a:ln>
            <a:solidFill>
              <a:srgbClr val="FF0000"/>
            </a:solidFill>
            <a:effectLst/>
            <a:latin typeface="Verdana" pitchFamily="34" charset="0"/>
            <a:sym typeface="Webdings" pitchFamily="18" charset="2"/>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lifelong_learning_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400" b="0" i="0" u="none" strike="noStrike" cap="none" normalizeH="0" baseline="0" smtClean="0">
            <a:ln>
              <a:noFill/>
            </a:ln>
            <a:solidFill>
              <a:srgbClr val="FF0000"/>
            </a:solidFill>
            <a:effectLst/>
            <a:latin typeface="Verdana" pitchFamily="34" charset="0"/>
            <a:sym typeface="Webdings" pitchFamily="18" charset="2"/>
          </a:defRPr>
        </a:defPPr>
      </a:lstStyle>
    </a:spDef>
    <a:lnDef>
      <a:spPr bwMode="auto">
        <a:xfrm>
          <a:off x="0" y="0"/>
          <a:ext cx="1" cy="1"/>
        </a:xfrm>
        <a:custGeom>
          <a:avLst/>
          <a:gdLst/>
          <a:ahLst/>
          <a:cxnLst/>
          <a:rect l="0" t="0" r="0" b="0"/>
          <a:pathLst/>
        </a:custGeom>
        <a:noFill/>
        <a:ln w="2857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400" b="0" i="0" u="none" strike="noStrike" cap="none" normalizeH="0" baseline="0" smtClean="0">
            <a:ln>
              <a:noFill/>
            </a:ln>
            <a:solidFill>
              <a:srgbClr val="FF0000"/>
            </a:solidFill>
            <a:effectLst/>
            <a:latin typeface="Verdana" pitchFamily="34" charset="0"/>
            <a:sym typeface="Webdings" pitchFamily="18" charset="2"/>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3424</TotalTime>
  <Words>1179</Words>
  <Application>Microsoft Office PowerPoint</Application>
  <PresentationFormat>A4 (210 x 297 mm)</PresentationFormat>
  <Paragraphs>218</Paragraphs>
  <Slides>23</Slides>
  <Notes>14</Notes>
  <HiddenSlides>0</HiddenSlides>
  <MMClips>0</MMClips>
  <ScaleCrop>false</ScaleCrop>
  <HeadingPairs>
    <vt:vector size="6" baseType="variant">
      <vt:variant>
        <vt:lpstr>Uporabljene pisave</vt:lpstr>
      </vt:variant>
      <vt:variant>
        <vt:i4>10</vt:i4>
      </vt:variant>
      <vt:variant>
        <vt:lpstr>Tema</vt:lpstr>
      </vt:variant>
      <vt:variant>
        <vt:i4>10</vt:i4>
      </vt:variant>
      <vt:variant>
        <vt:lpstr>Naslovi diapozitivov</vt:lpstr>
      </vt:variant>
      <vt:variant>
        <vt:i4>23</vt:i4>
      </vt:variant>
    </vt:vector>
  </HeadingPairs>
  <TitlesOfParts>
    <vt:vector size="43" baseType="lpstr">
      <vt:lpstr>Arial</vt:lpstr>
      <vt:lpstr>Arial Narrow</vt:lpstr>
      <vt:lpstr>ＭＳ Ｐゴシック</vt:lpstr>
      <vt:lpstr>Tahoma</vt:lpstr>
      <vt:lpstr>Times</vt:lpstr>
      <vt:lpstr>Times New Roman</vt:lpstr>
      <vt:lpstr>Trebuchet MS</vt:lpstr>
      <vt:lpstr>Verdana</vt:lpstr>
      <vt:lpstr>Webdings</vt:lpstr>
      <vt:lpstr>Wingdings 2</vt:lpstr>
      <vt:lpstr>1_Default Design</vt:lpstr>
      <vt:lpstr>lifelong_learning_presentation</vt:lpstr>
      <vt:lpstr>1_lifelong_learning_presentation</vt:lpstr>
      <vt:lpstr>2_lifelong_learning_presentation</vt:lpstr>
      <vt:lpstr>3_lifelong_learning_presentation</vt:lpstr>
      <vt:lpstr>4_lifelong_learning_presentation</vt:lpstr>
      <vt:lpstr>5_lifelong_learning_presentation</vt:lpstr>
      <vt:lpstr>6_lifelong_learning_presentation</vt:lpstr>
      <vt:lpstr>7_lifelong_learning_presentation</vt:lpstr>
      <vt:lpstr>8_lifelong_learning_presentation</vt:lpstr>
      <vt:lpstr>PowerPointova predstavitev</vt:lpstr>
      <vt:lpstr>PowerPointova predstavitev</vt:lpstr>
      <vt:lpstr>PowerPointova predstavitev</vt:lpstr>
      <vt:lpstr>The report on school evaluation</vt:lpstr>
      <vt:lpstr>Why school evaluation</vt:lpstr>
      <vt:lpstr>What is school evaluation</vt:lpstr>
      <vt:lpstr>External evaluation</vt:lpstr>
      <vt:lpstr>PowerPointova predstavitev</vt:lpstr>
      <vt:lpstr>PowerPointova predstavitev</vt:lpstr>
      <vt:lpstr>School evaluation framework used in Scotland</vt:lpstr>
      <vt:lpstr>Each key area is represented with various quality indicators</vt:lpstr>
      <vt:lpstr>Each quality indicators corresponds to several themes </vt:lpstr>
      <vt:lpstr>Level of achievement for 'Delivery of education' </vt:lpstr>
      <vt:lpstr>PowerPointova predstavitev</vt:lpstr>
      <vt:lpstr>PowerPointova predstavitev</vt:lpstr>
      <vt:lpstr>PowerPointova predstavitev</vt:lpstr>
      <vt:lpstr>Internal evaluation</vt:lpstr>
      <vt:lpstr>PowerPointova predstavitev</vt:lpstr>
      <vt:lpstr>PowerPointova predstavitev</vt:lpstr>
      <vt:lpstr>PowerPointova predstavitev</vt:lpstr>
      <vt:lpstr>PowerPointova predstavitev</vt:lpstr>
      <vt:lpstr>Conclusions </vt:lpstr>
      <vt:lpstr>Thank you </vt:lpstr>
    </vt:vector>
  </TitlesOfParts>
  <Company>European Commission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Eurydice promotional conference Rome</dc:title>
  <dc:creator>sladdch</dc:creator>
  <cp:lastModifiedBy>Tadej Blatnik</cp:lastModifiedBy>
  <cp:revision>471</cp:revision>
  <cp:lastPrinted>2015-11-16T17:00:33Z</cp:lastPrinted>
  <dcterms:created xsi:type="dcterms:W3CDTF">2004-07-23T13:42:08Z</dcterms:created>
  <dcterms:modified xsi:type="dcterms:W3CDTF">2015-12-03T12:17:11Z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